
<file path=[Content_Types].xml><?xml version="1.0" encoding="utf-8"?>
<Types xmlns="http://schemas.openxmlformats.org/package/2006/content-types">
  <Default Extension="png" ContentType="image/png"/>
  <Default Extension="jfif" ContentType="image/jpeg"/>
  <Default Extension="emf" ContentType="image/x-emf"/>
  <Default Extension="jpeg" ContentType="image/jpe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256" r:id="rId2"/>
    <p:sldId id="285" r:id="rId3"/>
    <p:sldId id="257" r:id="rId4"/>
    <p:sldId id="259" r:id="rId5"/>
    <p:sldId id="258" r:id="rId6"/>
    <p:sldId id="260" r:id="rId7"/>
    <p:sldId id="261" r:id="rId8"/>
    <p:sldId id="262" r:id="rId9"/>
    <p:sldId id="264" r:id="rId10"/>
    <p:sldId id="263" r:id="rId11"/>
    <p:sldId id="265" r:id="rId12"/>
    <p:sldId id="267" r:id="rId13"/>
    <p:sldId id="275" r:id="rId14"/>
    <p:sldId id="311" r:id="rId15"/>
    <p:sldId id="266" r:id="rId16"/>
    <p:sldId id="270" r:id="rId17"/>
    <p:sldId id="286" r:id="rId18"/>
    <p:sldId id="287" r:id="rId19"/>
    <p:sldId id="288" r:id="rId20"/>
    <p:sldId id="289" r:id="rId21"/>
    <p:sldId id="290" r:id="rId22"/>
    <p:sldId id="307" r:id="rId23"/>
    <p:sldId id="308" r:id="rId24"/>
    <p:sldId id="309" r:id="rId25"/>
    <p:sldId id="272" r:id="rId26"/>
    <p:sldId id="283" r:id="rId27"/>
    <p:sldId id="284" r:id="rId28"/>
    <p:sldId id="273" r:id="rId29"/>
    <p:sldId id="274" r:id="rId30"/>
    <p:sldId id="277" r:id="rId31"/>
    <p:sldId id="294" r:id="rId32"/>
    <p:sldId id="293" r:id="rId33"/>
    <p:sldId id="276" r:id="rId34"/>
    <p:sldId id="278" r:id="rId35"/>
    <p:sldId id="279" r:id="rId36"/>
    <p:sldId id="269" r:id="rId37"/>
    <p:sldId id="271" r:id="rId38"/>
    <p:sldId id="280" r:id="rId39"/>
    <p:sldId id="291" r:id="rId40"/>
    <p:sldId id="295" r:id="rId41"/>
    <p:sldId id="297" r:id="rId42"/>
    <p:sldId id="296" r:id="rId43"/>
    <p:sldId id="298" r:id="rId44"/>
    <p:sldId id="292" r:id="rId45"/>
    <p:sldId id="300" r:id="rId46"/>
    <p:sldId id="299" r:id="rId47"/>
    <p:sldId id="268" r:id="rId48"/>
    <p:sldId id="301" r:id="rId49"/>
    <p:sldId id="303" r:id="rId50"/>
    <p:sldId id="302" r:id="rId51"/>
    <p:sldId id="306" r:id="rId52"/>
    <p:sldId id="305" r:id="rId53"/>
    <p:sldId id="312" r:id="rId54"/>
    <p:sldId id="313" r:id="rId55"/>
    <p:sldId id="314" r:id="rId56"/>
    <p:sldId id="315" r:id="rId57"/>
    <p:sldId id="316" r:id="rId58"/>
    <p:sldId id="310"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53D9EADD-8752-4C05-9F62-8DF6D7C58F99}">
          <p14:sldIdLst>
            <p14:sldId id="256"/>
            <p14:sldId id="285"/>
            <p14:sldId id="257"/>
            <p14:sldId id="259"/>
            <p14:sldId id="258"/>
            <p14:sldId id="260"/>
            <p14:sldId id="261"/>
            <p14:sldId id="262"/>
            <p14:sldId id="264"/>
            <p14:sldId id="263"/>
            <p14:sldId id="265"/>
            <p14:sldId id="267"/>
            <p14:sldId id="275"/>
            <p14:sldId id="311"/>
            <p14:sldId id="266"/>
            <p14:sldId id="270"/>
            <p14:sldId id="286"/>
            <p14:sldId id="287"/>
            <p14:sldId id="288"/>
            <p14:sldId id="289"/>
            <p14:sldId id="290"/>
          </p14:sldIdLst>
        </p14:section>
        <p14:section name="Contest Project" id="{B0943D5B-1EB4-4A3E-80F6-AC0F70DFF2BF}">
          <p14:sldIdLst>
            <p14:sldId id="307"/>
            <p14:sldId id="308"/>
            <p14:sldId id="309"/>
          </p14:sldIdLst>
        </p14:section>
        <p14:section name="Systemic process" id="{04757DE7-1D4B-4B20-84F6-6653E80B8D11}">
          <p14:sldIdLst>
            <p14:sldId id="272"/>
            <p14:sldId id="283"/>
            <p14:sldId id="284"/>
            <p14:sldId id="273"/>
            <p14:sldId id="274"/>
            <p14:sldId id="277"/>
            <p14:sldId id="294"/>
            <p14:sldId id="293"/>
            <p14:sldId id="276"/>
            <p14:sldId id="278"/>
            <p14:sldId id="279"/>
            <p14:sldId id="269"/>
            <p14:sldId id="271"/>
          </p14:sldIdLst>
        </p14:section>
        <p14:section name="Supervised &amp; Un-Supervised" id="{32AEA03B-506F-4C5C-9BC0-83DEF6A3851E}">
          <p14:sldIdLst>
            <p14:sldId id="280"/>
            <p14:sldId id="291"/>
            <p14:sldId id="295"/>
            <p14:sldId id="297"/>
            <p14:sldId id="296"/>
            <p14:sldId id="298"/>
            <p14:sldId id="292"/>
            <p14:sldId id="300"/>
            <p14:sldId id="299"/>
            <p14:sldId id="268"/>
          </p14:sldIdLst>
        </p14:section>
        <p14:section name="Unsupervised" id="{B8A31966-298D-46EE-A53A-BDDE6541727D}">
          <p14:sldIdLst>
            <p14:sldId id="301"/>
            <p14:sldId id="303"/>
            <p14:sldId id="302"/>
            <p14:sldId id="306"/>
            <p14:sldId id="305"/>
            <p14:sldId id="312"/>
            <p14:sldId id="313"/>
            <p14:sldId id="314"/>
          </p14:sldIdLst>
        </p14:section>
        <p14:section name="Supervised Learning" id="{90E8FAA6-0F9C-4718-B96F-54590B1083C1}">
          <p14:sldIdLst>
            <p14:sldId id="315"/>
            <p14:sldId id="316"/>
          </p14:sldIdLst>
        </p14:section>
        <p14:section name="Feature Engineering" id="{BB898CF5-B331-4CFC-885B-C97FCF9CC709}">
          <p14:sldIdLst/>
        </p14:section>
        <p14:section name="Summary" id="{B6A0A644-47C2-48A4-AD14-D633EDD6C7CF}">
          <p14:sldIdLst>
            <p14:sldId id="310"/>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GONG (DSCOE-ISD-OOCLL/ZHA)" initials="MG(" lastIdx="1" clrIdx="0">
    <p:extLst>
      <p:ext uri="{19B8F6BF-5375-455C-9EA6-DF929625EA0E}">
        <p15:presenceInfo xmlns:p15="http://schemas.microsoft.com/office/powerpoint/2012/main" userId="S-1-5-21-2065039802-622210664-899889007-1320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204" autoAdjust="0"/>
  </p:normalViewPr>
  <p:slideViewPr>
    <p:cSldViewPr snapToGrid="0">
      <p:cViewPr varScale="1">
        <p:scale>
          <a:sx n="88" d="100"/>
          <a:sy n="88" d="100"/>
        </p:scale>
        <p:origin x="1026"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viewProps" Target="viewProps.xml"/><Relationship Id="rId68"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microsoft.com/office/2016/11/relationships/changesInfo" Target="changesInfos/changesInfo1.xml"/><Relationship Id="rId5" Type="http://schemas.openxmlformats.org/officeDocument/2006/relationships/slide" Target="slides/slide4.xml"/><Relationship Id="rId61" Type="http://schemas.openxmlformats.org/officeDocument/2006/relationships/commentAuthors" Target="commentAuthor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69" Type="http://schemas.openxmlformats.org/officeDocument/2006/relationships/customXml" Target="../customXml/item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ustomXml" Target="../customXml/item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GONG (DSCOE-ISD-OOCLL/ZHA)" userId="80b14a36-6422-4f88-ab25-1f9fd9a9b1f4" providerId="ADAL" clId="{A53DED51-DBE8-43D1-BA86-412243565066}"/>
    <pc:docChg chg="undo custSel addSld delSld modSld sldOrd modMainMaster delSection modSection">
      <pc:chgData name="MICHAEL GONG (DSCOE-ISD-OOCLL/ZHA)" userId="80b14a36-6422-4f88-ab25-1f9fd9a9b1f4" providerId="ADAL" clId="{A53DED51-DBE8-43D1-BA86-412243565066}" dt="2018-06-07T04:51:26.598" v="3503"/>
      <pc:docMkLst>
        <pc:docMk/>
      </pc:docMkLst>
      <pc:sldChg chg="addSp modSp add">
        <pc:chgData name="MICHAEL GONG (DSCOE-ISD-OOCLL/ZHA)" userId="80b14a36-6422-4f88-ab25-1f9fd9a9b1f4" providerId="ADAL" clId="{A53DED51-DBE8-43D1-BA86-412243565066}" dt="2018-06-07T04:49:28.562" v="3498"/>
        <pc:sldMkLst>
          <pc:docMk/>
          <pc:sldMk cId="108172572" sldId="256"/>
        </pc:sldMkLst>
        <pc:spChg chg="mod">
          <ac:chgData name="MICHAEL GONG (DSCOE-ISD-OOCLL/ZHA)" userId="80b14a36-6422-4f88-ab25-1f9fd9a9b1f4" providerId="ADAL" clId="{A53DED51-DBE8-43D1-BA86-412243565066}" dt="2018-06-07T04:49:28.562" v="3498"/>
          <ac:spMkLst>
            <pc:docMk/>
            <pc:sldMk cId="108172572" sldId="256"/>
            <ac:spMk id="2" creationId="{67B1F4F5-F0B9-4D17-9B31-DE22B611FFFE}"/>
          </ac:spMkLst>
        </pc:spChg>
        <pc:spChg chg="mod">
          <ac:chgData name="MICHAEL GONG (DSCOE-ISD-OOCLL/ZHA)" userId="80b14a36-6422-4f88-ab25-1f9fd9a9b1f4" providerId="ADAL" clId="{A53DED51-DBE8-43D1-BA86-412243565066}" dt="2018-06-05T07:03:09.592" v="129" actId="20577"/>
          <ac:spMkLst>
            <pc:docMk/>
            <pc:sldMk cId="108172572" sldId="256"/>
            <ac:spMk id="3" creationId="{B3F7542E-6F3A-4349-99DB-1F21ABC8470C}"/>
          </ac:spMkLst>
        </pc:spChg>
        <pc:picChg chg="add">
          <ac:chgData name="MICHAEL GONG (DSCOE-ISD-OOCLL/ZHA)" userId="80b14a36-6422-4f88-ab25-1f9fd9a9b1f4" providerId="ADAL" clId="{A53DED51-DBE8-43D1-BA86-412243565066}" dt="2018-06-05T07:02:57.360" v="126" actId="20577"/>
          <ac:picMkLst>
            <pc:docMk/>
            <pc:sldMk cId="108172572" sldId="256"/>
            <ac:picMk id="4" creationId="{92E7033F-656B-40F5-B00F-97982C4C3F3D}"/>
          </ac:picMkLst>
        </pc:picChg>
      </pc:sldChg>
      <pc:sldChg chg="modSp add">
        <pc:chgData name="MICHAEL GONG (DSCOE-ISD-OOCLL/ZHA)" userId="80b14a36-6422-4f88-ab25-1f9fd9a9b1f4" providerId="ADAL" clId="{A53DED51-DBE8-43D1-BA86-412243565066}" dt="2018-06-07T01:13:29.049" v="1957" actId="1076"/>
        <pc:sldMkLst>
          <pc:docMk/>
          <pc:sldMk cId="3122889517" sldId="257"/>
        </pc:sldMkLst>
        <pc:spChg chg="mod">
          <ac:chgData name="MICHAEL GONG (DSCOE-ISD-OOCLL/ZHA)" userId="80b14a36-6422-4f88-ab25-1f9fd9a9b1f4" providerId="ADAL" clId="{A53DED51-DBE8-43D1-BA86-412243565066}" dt="2018-06-05T07:04:35.127" v="199" actId="20577"/>
          <ac:spMkLst>
            <pc:docMk/>
            <pc:sldMk cId="3122889517" sldId="257"/>
            <ac:spMk id="2" creationId="{8342A161-B3E9-4758-A71C-0474D4118B56}"/>
          </ac:spMkLst>
        </pc:spChg>
        <pc:spChg chg="mod">
          <ac:chgData name="MICHAEL GONG (DSCOE-ISD-OOCLL/ZHA)" userId="80b14a36-6422-4f88-ab25-1f9fd9a9b1f4" providerId="ADAL" clId="{A53DED51-DBE8-43D1-BA86-412243565066}" dt="2018-06-07T01:13:29.049" v="1957" actId="1076"/>
          <ac:spMkLst>
            <pc:docMk/>
            <pc:sldMk cId="3122889517" sldId="257"/>
            <ac:spMk id="3" creationId="{EFC431BF-252A-4742-96DF-4B53752625D3}"/>
          </ac:spMkLst>
        </pc:spChg>
      </pc:sldChg>
      <pc:sldChg chg="modSp add">
        <pc:chgData name="MICHAEL GONG (DSCOE-ISD-OOCLL/ZHA)" userId="80b14a36-6422-4f88-ab25-1f9fd9a9b1f4" providerId="ADAL" clId="{A53DED51-DBE8-43D1-BA86-412243565066}" dt="2018-06-05T09:46:53.848" v="1095" actId="1076"/>
        <pc:sldMkLst>
          <pc:docMk/>
          <pc:sldMk cId="3732194823" sldId="258"/>
        </pc:sldMkLst>
        <pc:spChg chg="mod">
          <ac:chgData name="MICHAEL GONG (DSCOE-ISD-OOCLL/ZHA)" userId="80b14a36-6422-4f88-ab25-1f9fd9a9b1f4" providerId="ADAL" clId="{A53DED51-DBE8-43D1-BA86-412243565066}" dt="2018-06-05T07:19:00.069" v="550" actId="20577"/>
          <ac:spMkLst>
            <pc:docMk/>
            <pc:sldMk cId="3732194823" sldId="258"/>
            <ac:spMk id="2" creationId="{D7C84779-5F93-4DCC-86DF-8D79DEAEC374}"/>
          </ac:spMkLst>
        </pc:spChg>
        <pc:spChg chg="mod">
          <ac:chgData name="MICHAEL GONG (DSCOE-ISD-OOCLL/ZHA)" userId="80b14a36-6422-4f88-ab25-1f9fd9a9b1f4" providerId="ADAL" clId="{A53DED51-DBE8-43D1-BA86-412243565066}" dt="2018-06-05T09:46:53.848" v="1095" actId="1076"/>
          <ac:spMkLst>
            <pc:docMk/>
            <pc:sldMk cId="3732194823" sldId="258"/>
            <ac:spMk id="3" creationId="{0E59A1AE-F806-46F3-BA69-B4B5C2C30661}"/>
          </ac:spMkLst>
        </pc:spChg>
      </pc:sldChg>
      <pc:sldChg chg="addSp delSp modSp add">
        <pc:chgData name="MICHAEL GONG (DSCOE-ISD-OOCLL/ZHA)" userId="80b14a36-6422-4f88-ab25-1f9fd9a9b1f4" providerId="ADAL" clId="{A53DED51-DBE8-43D1-BA86-412243565066}" dt="2018-06-05T07:17:43.728" v="536" actId="404"/>
        <pc:sldMkLst>
          <pc:docMk/>
          <pc:sldMk cId="1997197868" sldId="259"/>
        </pc:sldMkLst>
        <pc:spChg chg="del">
          <ac:chgData name="MICHAEL GONG (DSCOE-ISD-OOCLL/ZHA)" userId="80b14a36-6422-4f88-ab25-1f9fd9a9b1f4" providerId="ADAL" clId="{A53DED51-DBE8-43D1-BA86-412243565066}" dt="2018-06-05T07:17:27.484" v="475" actId="404"/>
          <ac:spMkLst>
            <pc:docMk/>
            <pc:sldMk cId="1997197868" sldId="259"/>
            <ac:spMk id="2" creationId="{EE27C3E9-980A-46D4-A7CE-A500FD1B7AFD}"/>
          </ac:spMkLst>
        </pc:spChg>
        <pc:spChg chg="del">
          <ac:chgData name="MICHAEL GONG (DSCOE-ISD-OOCLL/ZHA)" userId="80b14a36-6422-4f88-ab25-1f9fd9a9b1f4" providerId="ADAL" clId="{A53DED51-DBE8-43D1-BA86-412243565066}" dt="2018-06-05T07:17:27.484" v="475" actId="404"/>
          <ac:spMkLst>
            <pc:docMk/>
            <pc:sldMk cId="1997197868" sldId="259"/>
            <ac:spMk id="3" creationId="{A1926311-C5DF-4852-BE85-C957FF18EAA2}"/>
          </ac:spMkLst>
        </pc:spChg>
        <pc:spChg chg="add mod">
          <ac:chgData name="MICHAEL GONG (DSCOE-ISD-OOCLL/ZHA)" userId="80b14a36-6422-4f88-ab25-1f9fd9a9b1f4" providerId="ADAL" clId="{A53DED51-DBE8-43D1-BA86-412243565066}" dt="2018-06-05T07:17:43.728" v="536" actId="404"/>
          <ac:spMkLst>
            <pc:docMk/>
            <pc:sldMk cId="1997197868" sldId="259"/>
            <ac:spMk id="4" creationId="{A42E1075-20B5-4C26-8E22-3FB35028EEF0}"/>
          </ac:spMkLst>
        </pc:spChg>
        <pc:spChg chg="add mod">
          <ac:chgData name="MICHAEL GONG (DSCOE-ISD-OOCLL/ZHA)" userId="80b14a36-6422-4f88-ab25-1f9fd9a9b1f4" providerId="ADAL" clId="{A53DED51-DBE8-43D1-BA86-412243565066}" dt="2018-06-05T07:17:27.484" v="475" actId="404"/>
          <ac:spMkLst>
            <pc:docMk/>
            <pc:sldMk cId="1997197868" sldId="259"/>
            <ac:spMk id="5" creationId="{E55E4EF9-CCCD-4F97-9056-7D86B9920BB8}"/>
          </ac:spMkLst>
        </pc:spChg>
      </pc:sldChg>
      <pc:sldChg chg="modSp add">
        <pc:chgData name="MICHAEL GONG (DSCOE-ISD-OOCLL/ZHA)" userId="80b14a36-6422-4f88-ab25-1f9fd9a9b1f4" providerId="ADAL" clId="{A53DED51-DBE8-43D1-BA86-412243565066}" dt="2018-06-05T07:20:25.928" v="581" actId="1076"/>
        <pc:sldMkLst>
          <pc:docMk/>
          <pc:sldMk cId="2376815334" sldId="260"/>
        </pc:sldMkLst>
        <pc:spChg chg="mod">
          <ac:chgData name="MICHAEL GONG (DSCOE-ISD-OOCLL/ZHA)" userId="80b14a36-6422-4f88-ab25-1f9fd9a9b1f4" providerId="ADAL" clId="{A53DED51-DBE8-43D1-BA86-412243565066}" dt="2018-06-05T07:19:48.238" v="574" actId="20577"/>
          <ac:spMkLst>
            <pc:docMk/>
            <pc:sldMk cId="2376815334" sldId="260"/>
            <ac:spMk id="2" creationId="{AB0A8BCD-AB0A-49E3-A2BA-459943BAEEF4}"/>
          </ac:spMkLst>
        </pc:spChg>
        <pc:spChg chg="mod">
          <ac:chgData name="MICHAEL GONG (DSCOE-ISD-OOCLL/ZHA)" userId="80b14a36-6422-4f88-ab25-1f9fd9a9b1f4" providerId="ADAL" clId="{A53DED51-DBE8-43D1-BA86-412243565066}" dt="2018-06-05T07:20:25.928" v="581" actId="1076"/>
          <ac:spMkLst>
            <pc:docMk/>
            <pc:sldMk cId="2376815334" sldId="260"/>
            <ac:spMk id="3" creationId="{9CEEFE61-DC95-418E-BAF4-089832837283}"/>
          </ac:spMkLst>
        </pc:spChg>
      </pc:sldChg>
      <pc:sldChg chg="addSp delSp modSp add">
        <pc:chgData name="MICHAEL GONG (DSCOE-ISD-OOCLL/ZHA)" userId="80b14a36-6422-4f88-ab25-1f9fd9a9b1f4" providerId="ADAL" clId="{A53DED51-DBE8-43D1-BA86-412243565066}" dt="2018-06-05T08:11:41.121" v="622" actId="1076"/>
        <pc:sldMkLst>
          <pc:docMk/>
          <pc:sldMk cId="929917227" sldId="261"/>
        </pc:sldMkLst>
        <pc:spChg chg="mod">
          <ac:chgData name="MICHAEL GONG (DSCOE-ISD-OOCLL/ZHA)" userId="80b14a36-6422-4f88-ab25-1f9fd9a9b1f4" providerId="ADAL" clId="{A53DED51-DBE8-43D1-BA86-412243565066}" dt="2018-06-05T08:09:11.396" v="618" actId="20577"/>
          <ac:spMkLst>
            <pc:docMk/>
            <pc:sldMk cId="929917227" sldId="261"/>
            <ac:spMk id="2" creationId="{2A25510B-4F94-4F5A-AE34-48C567876B75}"/>
          </ac:spMkLst>
        </pc:spChg>
        <pc:spChg chg="del">
          <ac:chgData name="MICHAEL GONG (DSCOE-ISD-OOCLL/ZHA)" userId="80b14a36-6422-4f88-ab25-1f9fd9a9b1f4" providerId="ADAL" clId="{A53DED51-DBE8-43D1-BA86-412243565066}" dt="2018-06-05T08:10:55.602" v="619" actId="478"/>
          <ac:spMkLst>
            <pc:docMk/>
            <pc:sldMk cId="929917227" sldId="261"/>
            <ac:spMk id="3" creationId="{42C6BA1D-5C07-4400-8347-3EDE3DCF2F6A}"/>
          </ac:spMkLst>
        </pc:spChg>
        <pc:picChg chg="add mod">
          <ac:chgData name="MICHAEL GONG (DSCOE-ISD-OOCLL/ZHA)" userId="80b14a36-6422-4f88-ab25-1f9fd9a9b1f4" providerId="ADAL" clId="{A53DED51-DBE8-43D1-BA86-412243565066}" dt="2018-06-05T08:11:41.121" v="622" actId="1076"/>
          <ac:picMkLst>
            <pc:docMk/>
            <pc:sldMk cId="929917227" sldId="261"/>
            <ac:picMk id="4" creationId="{A6E32887-D85E-458F-8536-E0B9E964294F}"/>
          </ac:picMkLst>
        </pc:picChg>
      </pc:sldChg>
      <pc:sldChg chg="addSp delSp modSp add">
        <pc:chgData name="MICHAEL GONG (DSCOE-ISD-OOCLL/ZHA)" userId="80b14a36-6422-4f88-ab25-1f9fd9a9b1f4" providerId="ADAL" clId="{A53DED51-DBE8-43D1-BA86-412243565066}" dt="2018-06-05T08:18:17.350" v="643" actId="20577"/>
        <pc:sldMkLst>
          <pc:docMk/>
          <pc:sldMk cId="1475724152" sldId="262"/>
        </pc:sldMkLst>
        <pc:spChg chg="mod">
          <ac:chgData name="MICHAEL GONG (DSCOE-ISD-OOCLL/ZHA)" userId="80b14a36-6422-4f88-ab25-1f9fd9a9b1f4" providerId="ADAL" clId="{A53DED51-DBE8-43D1-BA86-412243565066}" dt="2018-06-05T08:18:17.350" v="643" actId="20577"/>
          <ac:spMkLst>
            <pc:docMk/>
            <pc:sldMk cId="1475724152" sldId="262"/>
            <ac:spMk id="2" creationId="{2A25510B-4F94-4F5A-AE34-48C567876B75}"/>
          </ac:spMkLst>
        </pc:spChg>
        <pc:picChg chg="add del mod">
          <ac:chgData name="MICHAEL GONG (DSCOE-ISD-OOCLL/ZHA)" userId="80b14a36-6422-4f88-ab25-1f9fd9a9b1f4" providerId="ADAL" clId="{A53DED51-DBE8-43D1-BA86-412243565066}" dt="2018-06-05T08:14:13.816" v="633" actId="478"/>
          <ac:picMkLst>
            <pc:docMk/>
            <pc:sldMk cId="1475724152" sldId="262"/>
            <ac:picMk id="3" creationId="{3BB5E580-66A1-49F6-9784-AE08756FD15B}"/>
          </ac:picMkLst>
        </pc:picChg>
        <pc:picChg chg="del">
          <ac:chgData name="MICHAEL GONG (DSCOE-ISD-OOCLL/ZHA)" userId="80b14a36-6422-4f88-ab25-1f9fd9a9b1f4" providerId="ADAL" clId="{A53DED51-DBE8-43D1-BA86-412243565066}" dt="2018-06-05T08:12:16.314" v="624" actId="478"/>
          <ac:picMkLst>
            <pc:docMk/>
            <pc:sldMk cId="1475724152" sldId="262"/>
            <ac:picMk id="4" creationId="{A6E32887-D85E-458F-8536-E0B9E964294F}"/>
          </ac:picMkLst>
        </pc:picChg>
        <pc:picChg chg="add mod">
          <ac:chgData name="MICHAEL GONG (DSCOE-ISD-OOCLL/ZHA)" userId="80b14a36-6422-4f88-ab25-1f9fd9a9b1f4" providerId="ADAL" clId="{A53DED51-DBE8-43D1-BA86-412243565066}" dt="2018-06-05T08:14:29.247" v="640" actId="1076"/>
          <ac:picMkLst>
            <pc:docMk/>
            <pc:sldMk cId="1475724152" sldId="262"/>
            <ac:picMk id="5" creationId="{196D69E9-F79A-4317-B6DC-DF1FC180EB15}"/>
          </ac:picMkLst>
        </pc:picChg>
      </pc:sldChg>
      <pc:sldChg chg="addSp delSp modSp add">
        <pc:chgData name="MICHAEL GONG (DSCOE-ISD-OOCLL/ZHA)" userId="80b14a36-6422-4f88-ab25-1f9fd9a9b1f4" providerId="ADAL" clId="{A53DED51-DBE8-43D1-BA86-412243565066}" dt="2018-06-05T08:50:01.648" v="691" actId="20577"/>
        <pc:sldMkLst>
          <pc:docMk/>
          <pc:sldMk cId="2454017226" sldId="263"/>
        </pc:sldMkLst>
        <pc:spChg chg="mod">
          <ac:chgData name="MICHAEL GONG (DSCOE-ISD-OOCLL/ZHA)" userId="80b14a36-6422-4f88-ab25-1f9fd9a9b1f4" providerId="ADAL" clId="{A53DED51-DBE8-43D1-BA86-412243565066}" dt="2018-06-05T08:50:01.648" v="691" actId="20577"/>
          <ac:spMkLst>
            <pc:docMk/>
            <pc:sldMk cId="2454017226" sldId="263"/>
            <ac:spMk id="2" creationId="{F98B0278-A428-4745-B37A-57650E43AB0E}"/>
          </ac:spMkLst>
        </pc:spChg>
        <pc:spChg chg="del">
          <ac:chgData name="MICHAEL GONG (DSCOE-ISD-OOCLL/ZHA)" userId="80b14a36-6422-4f88-ab25-1f9fd9a9b1f4" providerId="ADAL" clId="{A53DED51-DBE8-43D1-BA86-412243565066}" dt="2018-06-05T08:49:24.409" v="689" actId="478"/>
          <ac:spMkLst>
            <pc:docMk/>
            <pc:sldMk cId="2454017226" sldId="263"/>
            <ac:spMk id="3" creationId="{4CCAE857-7F28-4ACA-A35C-7E1F037434E0}"/>
          </ac:spMkLst>
        </pc:spChg>
        <pc:picChg chg="add">
          <ac:chgData name="MICHAEL GONG (DSCOE-ISD-OOCLL/ZHA)" userId="80b14a36-6422-4f88-ab25-1f9fd9a9b1f4" providerId="ADAL" clId="{A53DED51-DBE8-43D1-BA86-412243565066}" dt="2018-06-05T08:49:41.274" v="690" actId="20577"/>
          <ac:picMkLst>
            <pc:docMk/>
            <pc:sldMk cId="2454017226" sldId="263"/>
            <ac:picMk id="4" creationId="{D66CCB99-5302-43F2-A080-C5B2484D974B}"/>
          </ac:picMkLst>
        </pc:picChg>
      </pc:sldChg>
      <pc:sldChg chg="addSp delSp modSp add ord">
        <pc:chgData name="MICHAEL GONG (DSCOE-ISD-OOCLL/ZHA)" userId="80b14a36-6422-4f88-ab25-1f9fd9a9b1f4" providerId="ADAL" clId="{A53DED51-DBE8-43D1-BA86-412243565066}" dt="2018-06-05T09:44:32.578" v="1057" actId="1076"/>
        <pc:sldMkLst>
          <pc:docMk/>
          <pc:sldMk cId="4209891998" sldId="264"/>
        </pc:sldMkLst>
        <pc:spChg chg="mod">
          <ac:chgData name="MICHAEL GONG (DSCOE-ISD-OOCLL/ZHA)" userId="80b14a36-6422-4f88-ab25-1f9fd9a9b1f4" providerId="ADAL" clId="{A53DED51-DBE8-43D1-BA86-412243565066}" dt="2018-06-05T08:51:59.711" v="732" actId="20577"/>
          <ac:spMkLst>
            <pc:docMk/>
            <pc:sldMk cId="4209891998" sldId="264"/>
            <ac:spMk id="2" creationId="{7BF0155F-96C0-448E-8061-E3D4F2E56BB7}"/>
          </ac:spMkLst>
        </pc:spChg>
        <pc:spChg chg="del">
          <ac:chgData name="MICHAEL GONG (DSCOE-ISD-OOCLL/ZHA)" userId="80b14a36-6422-4f88-ab25-1f9fd9a9b1f4" providerId="ADAL" clId="{A53DED51-DBE8-43D1-BA86-412243565066}" dt="2018-06-05T08:51:36.735" v="694" actId="478"/>
          <ac:spMkLst>
            <pc:docMk/>
            <pc:sldMk cId="4209891998" sldId="264"/>
            <ac:spMk id="3" creationId="{2B5F0A84-0B4E-4D94-81B3-0C91A442E71E}"/>
          </ac:spMkLst>
        </pc:spChg>
        <pc:picChg chg="add mod">
          <ac:chgData name="MICHAEL GONG (DSCOE-ISD-OOCLL/ZHA)" userId="80b14a36-6422-4f88-ab25-1f9fd9a9b1f4" providerId="ADAL" clId="{A53DED51-DBE8-43D1-BA86-412243565066}" dt="2018-06-05T09:44:32.578" v="1057" actId="1076"/>
          <ac:picMkLst>
            <pc:docMk/>
            <pc:sldMk cId="4209891998" sldId="264"/>
            <ac:picMk id="4" creationId="{89CDDBDC-2618-442F-9906-612FDB2DFD11}"/>
          </ac:picMkLst>
        </pc:picChg>
      </pc:sldChg>
      <pc:sldChg chg="addSp delSp modSp add">
        <pc:chgData name="MICHAEL GONG (DSCOE-ISD-OOCLL/ZHA)" userId="80b14a36-6422-4f88-ab25-1f9fd9a9b1f4" providerId="ADAL" clId="{A53DED51-DBE8-43D1-BA86-412243565066}" dt="2018-06-06T02:58:36.704" v="1107" actId="1076"/>
        <pc:sldMkLst>
          <pc:docMk/>
          <pc:sldMk cId="3778455555" sldId="265"/>
        </pc:sldMkLst>
        <pc:spChg chg="mod">
          <ac:chgData name="MICHAEL GONG (DSCOE-ISD-OOCLL/ZHA)" userId="80b14a36-6422-4f88-ab25-1f9fd9a9b1f4" providerId="ADAL" clId="{A53DED51-DBE8-43D1-BA86-412243565066}" dt="2018-06-05T08:52:49.918" v="758" actId="20577"/>
          <ac:spMkLst>
            <pc:docMk/>
            <pc:sldMk cId="3778455555" sldId="265"/>
            <ac:spMk id="2" creationId="{36FDCC2C-F2E7-4B88-9DA1-AD880C12C4AC}"/>
          </ac:spMkLst>
        </pc:spChg>
        <pc:spChg chg="add del mod">
          <ac:chgData name="MICHAEL GONG (DSCOE-ISD-OOCLL/ZHA)" userId="80b14a36-6422-4f88-ab25-1f9fd9a9b1f4" providerId="ADAL" clId="{A53DED51-DBE8-43D1-BA86-412243565066}" dt="2018-06-05T08:54:59.349" v="982" actId="478"/>
          <ac:spMkLst>
            <pc:docMk/>
            <pc:sldMk cId="3778455555" sldId="265"/>
            <ac:spMk id="3" creationId="{D6399290-5FE9-4164-B9EA-656EF7DE751D}"/>
          </ac:spMkLst>
        </pc:spChg>
        <pc:spChg chg="add del">
          <ac:chgData name="MICHAEL GONG (DSCOE-ISD-OOCLL/ZHA)" userId="80b14a36-6422-4f88-ab25-1f9fd9a9b1f4" providerId="ADAL" clId="{A53DED51-DBE8-43D1-BA86-412243565066}" dt="2018-06-05T08:52:54.737" v="761" actId="1076"/>
          <ac:spMkLst>
            <pc:docMk/>
            <pc:sldMk cId="3778455555" sldId="265"/>
            <ac:spMk id="4" creationId="{C756FEB0-1838-4841-AF72-34779E03636A}"/>
          </ac:spMkLst>
        </pc:spChg>
        <pc:spChg chg="add del mod">
          <ac:chgData name="MICHAEL GONG (DSCOE-ISD-OOCLL/ZHA)" userId="80b14a36-6422-4f88-ab25-1f9fd9a9b1f4" providerId="ADAL" clId="{A53DED51-DBE8-43D1-BA86-412243565066}" dt="2018-06-06T02:58:26.826" v="1104" actId="478"/>
          <ac:spMkLst>
            <pc:docMk/>
            <pc:sldMk cId="3778455555" sldId="265"/>
            <ac:spMk id="5" creationId="{CE66FF0B-CC7E-41C1-B4AD-BACDBCAE3371}"/>
          </ac:spMkLst>
        </pc:spChg>
        <pc:spChg chg="add del mod">
          <ac:chgData name="MICHAEL GONG (DSCOE-ISD-OOCLL/ZHA)" userId="80b14a36-6422-4f88-ab25-1f9fd9a9b1f4" providerId="ADAL" clId="{A53DED51-DBE8-43D1-BA86-412243565066}" dt="2018-06-06T02:58:26.826" v="1104" actId="478"/>
          <ac:spMkLst>
            <pc:docMk/>
            <pc:sldMk cId="3778455555" sldId="265"/>
            <ac:spMk id="6" creationId="{A3FA023C-B69C-47EE-A887-1ACA4FADE580}"/>
          </ac:spMkLst>
        </pc:spChg>
        <pc:spChg chg="add mod">
          <ac:chgData name="MICHAEL GONG (DSCOE-ISD-OOCLL/ZHA)" userId="80b14a36-6422-4f88-ab25-1f9fd9a9b1f4" providerId="ADAL" clId="{A53DED51-DBE8-43D1-BA86-412243565066}" dt="2018-06-05T09:46:29.772" v="1085" actId="1076"/>
          <ac:spMkLst>
            <pc:docMk/>
            <pc:sldMk cId="3778455555" sldId="265"/>
            <ac:spMk id="7" creationId="{6F55F2B9-0BA6-4903-9F0A-C5E663FF9717}"/>
          </ac:spMkLst>
        </pc:spChg>
        <pc:graphicFrameChg chg="add mod">
          <ac:chgData name="MICHAEL GONG (DSCOE-ISD-OOCLL/ZHA)" userId="80b14a36-6422-4f88-ab25-1f9fd9a9b1f4" providerId="ADAL" clId="{A53DED51-DBE8-43D1-BA86-412243565066}" dt="2018-06-06T02:58:36.704" v="1107" actId="1076"/>
          <ac:graphicFrameMkLst>
            <pc:docMk/>
            <pc:sldMk cId="3778455555" sldId="265"/>
            <ac:graphicFrameMk id="12" creationId="{02209236-C40E-4964-B989-F7E0B08681A8}"/>
          </ac:graphicFrameMkLst>
        </pc:graphicFrameChg>
        <pc:cxnChg chg="add del mod">
          <ac:chgData name="MICHAEL GONG (DSCOE-ISD-OOCLL/ZHA)" userId="80b14a36-6422-4f88-ab25-1f9fd9a9b1f4" providerId="ADAL" clId="{A53DED51-DBE8-43D1-BA86-412243565066}" dt="2018-06-06T02:58:26.826" v="1104" actId="478"/>
          <ac:cxnSpMkLst>
            <pc:docMk/>
            <pc:sldMk cId="3778455555" sldId="265"/>
            <ac:cxnSpMk id="9" creationId="{5B73B9BA-A6AE-438A-9987-E0E0A64B4EB1}"/>
          </ac:cxnSpMkLst>
        </pc:cxnChg>
        <pc:cxnChg chg="add del mod">
          <ac:chgData name="MICHAEL GONG (DSCOE-ISD-OOCLL/ZHA)" userId="80b14a36-6422-4f88-ab25-1f9fd9a9b1f4" providerId="ADAL" clId="{A53DED51-DBE8-43D1-BA86-412243565066}" dt="2018-06-06T02:58:26.826" v="1104" actId="478"/>
          <ac:cxnSpMkLst>
            <pc:docMk/>
            <pc:sldMk cId="3778455555" sldId="265"/>
            <ac:cxnSpMk id="11" creationId="{13387C60-BF9C-4300-9BCC-7CD8944D0E6D}"/>
          </ac:cxnSpMkLst>
        </pc:cxnChg>
      </pc:sldChg>
      <pc:sldChg chg="addSp delSp modSp add">
        <pc:chgData name="MICHAEL GONG (DSCOE-ISD-OOCLL/ZHA)" userId="80b14a36-6422-4f88-ab25-1f9fd9a9b1f4" providerId="ADAL" clId="{A53DED51-DBE8-43D1-BA86-412243565066}" dt="2018-06-07T02:01:57.123" v="2321" actId="1076"/>
        <pc:sldMkLst>
          <pc:docMk/>
          <pc:sldMk cId="569800089" sldId="266"/>
        </pc:sldMkLst>
        <pc:spChg chg="mod">
          <ac:chgData name="MICHAEL GONG (DSCOE-ISD-OOCLL/ZHA)" userId="80b14a36-6422-4f88-ab25-1f9fd9a9b1f4" providerId="ADAL" clId="{A53DED51-DBE8-43D1-BA86-412243565066}" dt="2018-06-06T02:58:58.658" v="1108" actId="1076"/>
          <ac:spMkLst>
            <pc:docMk/>
            <pc:sldMk cId="569800089" sldId="266"/>
            <ac:spMk id="2" creationId="{5F4AB2C4-BA38-4197-86D6-52ED22121DBB}"/>
          </ac:spMkLst>
        </pc:spChg>
        <pc:spChg chg="del">
          <ac:chgData name="MICHAEL GONG (DSCOE-ISD-OOCLL/ZHA)" userId="80b14a36-6422-4f88-ab25-1f9fd9a9b1f4" providerId="ADAL" clId="{A53DED51-DBE8-43D1-BA86-412243565066}" dt="2018-06-06T02:57:05.060" v="1097" actId="478"/>
          <ac:spMkLst>
            <pc:docMk/>
            <pc:sldMk cId="569800089" sldId="266"/>
            <ac:spMk id="3" creationId="{A33710D9-28DA-4B89-B338-59525733E675}"/>
          </ac:spMkLst>
        </pc:spChg>
        <pc:spChg chg="add">
          <ac:chgData name="MICHAEL GONG (DSCOE-ISD-OOCLL/ZHA)" userId="80b14a36-6422-4f88-ab25-1f9fd9a9b1f4" providerId="ADAL" clId="{A53DED51-DBE8-43D1-BA86-412243565066}" dt="2018-06-07T02:01:45.733" v="2319" actId="1076"/>
          <ac:spMkLst>
            <pc:docMk/>
            <pc:sldMk cId="569800089" sldId="266"/>
            <ac:spMk id="4" creationId="{7FBC28FD-F544-4DFE-9E35-CC3120E4DC81}"/>
          </ac:spMkLst>
        </pc:spChg>
        <pc:spChg chg="add del">
          <ac:chgData name="MICHAEL GONG (DSCOE-ISD-OOCLL/ZHA)" userId="80b14a36-6422-4f88-ab25-1f9fd9a9b1f4" providerId="ADAL" clId="{A53DED51-DBE8-43D1-BA86-412243565066}" dt="2018-06-06T02:57:06.861" v="1099" actId="1076"/>
          <ac:spMkLst>
            <pc:docMk/>
            <pc:sldMk cId="569800089" sldId="266"/>
            <ac:spMk id="4" creationId="{C6D4E672-ED32-4679-B298-C14F844CDA48}"/>
          </ac:spMkLst>
        </pc:spChg>
        <pc:spChg chg="add">
          <ac:chgData name="MICHAEL GONG (DSCOE-ISD-OOCLL/ZHA)" userId="80b14a36-6422-4f88-ab25-1f9fd9a9b1f4" providerId="ADAL" clId="{A53DED51-DBE8-43D1-BA86-412243565066}" dt="2018-06-07T02:01:45.733" v="2319" actId="1076"/>
          <ac:spMkLst>
            <pc:docMk/>
            <pc:sldMk cId="569800089" sldId="266"/>
            <ac:spMk id="5" creationId="{3A062094-2024-4E1F-96C8-7DBB76A43AF6}"/>
          </ac:spMkLst>
        </pc:spChg>
        <pc:spChg chg="add del mod">
          <ac:chgData name="MICHAEL GONG (DSCOE-ISD-OOCLL/ZHA)" userId="80b14a36-6422-4f88-ab25-1f9fd9a9b1f4" providerId="ADAL" clId="{A53DED51-DBE8-43D1-BA86-412243565066}" dt="2018-06-06T02:59:02.355" v="1109" actId="478"/>
          <ac:spMkLst>
            <pc:docMk/>
            <pc:sldMk cId="569800089" sldId="266"/>
            <ac:spMk id="6" creationId="{FF7DD798-664F-4862-8E28-C7E732C701AD}"/>
          </ac:spMkLst>
        </pc:spChg>
        <pc:spChg chg="add">
          <ac:chgData name="MICHAEL GONG (DSCOE-ISD-OOCLL/ZHA)" userId="80b14a36-6422-4f88-ab25-1f9fd9a9b1f4" providerId="ADAL" clId="{A53DED51-DBE8-43D1-BA86-412243565066}" dt="2018-06-07T02:01:45.733" v="2319" actId="1076"/>
          <ac:spMkLst>
            <pc:docMk/>
            <pc:sldMk cId="569800089" sldId="266"/>
            <ac:spMk id="6" creationId="{FEE9ED7F-3905-4516-A1B5-6FC2E7280CED}"/>
          </ac:spMkLst>
        </pc:spChg>
        <pc:spChg chg="add">
          <ac:chgData name="MICHAEL GONG (DSCOE-ISD-OOCLL/ZHA)" userId="80b14a36-6422-4f88-ab25-1f9fd9a9b1f4" providerId="ADAL" clId="{A53DED51-DBE8-43D1-BA86-412243565066}" dt="2018-06-07T02:01:45.733" v="2319" actId="1076"/>
          <ac:spMkLst>
            <pc:docMk/>
            <pc:sldMk cId="569800089" sldId="266"/>
            <ac:spMk id="8" creationId="{9E9194B6-C462-4BCF-B138-92B176237B59}"/>
          </ac:spMkLst>
        </pc:spChg>
        <pc:spChg chg="add">
          <ac:chgData name="MICHAEL GONG (DSCOE-ISD-OOCLL/ZHA)" userId="80b14a36-6422-4f88-ab25-1f9fd9a9b1f4" providerId="ADAL" clId="{A53DED51-DBE8-43D1-BA86-412243565066}" dt="2018-06-07T02:01:45.733" v="2319" actId="1076"/>
          <ac:spMkLst>
            <pc:docMk/>
            <pc:sldMk cId="569800089" sldId="266"/>
            <ac:spMk id="9" creationId="{F36E5FBD-8976-4EAD-874A-B8519559D2C0}"/>
          </ac:spMkLst>
        </pc:spChg>
        <pc:spChg chg="add">
          <ac:chgData name="MICHAEL GONG (DSCOE-ISD-OOCLL/ZHA)" userId="80b14a36-6422-4f88-ab25-1f9fd9a9b1f4" providerId="ADAL" clId="{A53DED51-DBE8-43D1-BA86-412243565066}" dt="2018-06-07T02:01:45.733" v="2319" actId="1076"/>
          <ac:spMkLst>
            <pc:docMk/>
            <pc:sldMk cId="569800089" sldId="266"/>
            <ac:spMk id="10" creationId="{267E6060-BF1F-4B32-AB31-2548B3F82AA0}"/>
          </ac:spMkLst>
        </pc:spChg>
        <pc:spChg chg="add">
          <ac:chgData name="MICHAEL GONG (DSCOE-ISD-OOCLL/ZHA)" userId="80b14a36-6422-4f88-ab25-1f9fd9a9b1f4" providerId="ADAL" clId="{A53DED51-DBE8-43D1-BA86-412243565066}" dt="2018-06-07T02:01:45.733" v="2319" actId="1076"/>
          <ac:spMkLst>
            <pc:docMk/>
            <pc:sldMk cId="569800089" sldId="266"/>
            <ac:spMk id="11" creationId="{0E5C04C6-C4CA-4254-8764-B365AE625BA3}"/>
          </ac:spMkLst>
        </pc:spChg>
        <pc:spChg chg="add">
          <ac:chgData name="MICHAEL GONG (DSCOE-ISD-OOCLL/ZHA)" userId="80b14a36-6422-4f88-ab25-1f9fd9a9b1f4" providerId="ADAL" clId="{A53DED51-DBE8-43D1-BA86-412243565066}" dt="2018-06-07T02:01:45.733" v="2319" actId="1076"/>
          <ac:spMkLst>
            <pc:docMk/>
            <pc:sldMk cId="569800089" sldId="266"/>
            <ac:spMk id="12" creationId="{281976FF-32FF-47E6-932A-372F0A498C74}"/>
          </ac:spMkLst>
        </pc:spChg>
        <pc:spChg chg="add">
          <ac:chgData name="MICHAEL GONG (DSCOE-ISD-OOCLL/ZHA)" userId="80b14a36-6422-4f88-ab25-1f9fd9a9b1f4" providerId="ADAL" clId="{A53DED51-DBE8-43D1-BA86-412243565066}" dt="2018-06-07T02:01:45.733" v="2319" actId="1076"/>
          <ac:spMkLst>
            <pc:docMk/>
            <pc:sldMk cId="569800089" sldId="266"/>
            <ac:spMk id="13" creationId="{BCE13B3E-EA38-43D9-8530-2F1AF9B9272D}"/>
          </ac:spMkLst>
        </pc:spChg>
        <pc:graphicFrameChg chg="add del mod">
          <ac:chgData name="MICHAEL GONG (DSCOE-ISD-OOCLL/ZHA)" userId="80b14a36-6422-4f88-ab25-1f9fd9a9b1f4" providerId="ADAL" clId="{A53DED51-DBE8-43D1-BA86-412243565066}" dt="2018-06-06T02:58:32.604" v="1105" actId="1076"/>
          <ac:graphicFrameMkLst>
            <pc:docMk/>
            <pc:sldMk cId="569800089" sldId="266"/>
            <ac:graphicFrameMk id="5" creationId="{4A4AD5EB-CD6A-492A-A458-1B37F9E32CD6}"/>
          </ac:graphicFrameMkLst>
        </pc:graphicFrameChg>
        <pc:graphicFrameChg chg="add del mod">
          <ac:chgData name="MICHAEL GONG (DSCOE-ISD-OOCLL/ZHA)" userId="80b14a36-6422-4f88-ab25-1f9fd9a9b1f4" providerId="ADAL" clId="{A53DED51-DBE8-43D1-BA86-412243565066}" dt="2018-06-07T02:01:57.123" v="2321" actId="1076"/>
          <ac:graphicFrameMkLst>
            <pc:docMk/>
            <pc:sldMk cId="569800089" sldId="266"/>
            <ac:graphicFrameMk id="7" creationId="{55A57506-01D3-47C7-8AEB-A804B5BD5872}"/>
          </ac:graphicFrameMkLst>
        </pc:graphicFrameChg>
      </pc:sldChg>
      <pc:sldChg chg="add">
        <pc:chgData name="MICHAEL GONG (DSCOE-ISD-OOCLL/ZHA)" userId="80b14a36-6422-4f88-ab25-1f9fd9a9b1f4" providerId="ADAL" clId="{A53DED51-DBE8-43D1-BA86-412243565066}" dt="2018-06-06T02:58:21.094" v="1103" actId="1076"/>
        <pc:sldMkLst>
          <pc:docMk/>
          <pc:sldMk cId="3831469197" sldId="267"/>
        </pc:sldMkLst>
      </pc:sldChg>
      <pc:sldChg chg="addSp delSp modSp add ord">
        <pc:chgData name="MICHAEL GONG (DSCOE-ISD-OOCLL/ZHA)" userId="80b14a36-6422-4f88-ab25-1f9fd9a9b1f4" providerId="ADAL" clId="{A53DED51-DBE8-43D1-BA86-412243565066}" dt="2018-06-07T02:12:39.737" v="2474" actId="1076"/>
        <pc:sldMkLst>
          <pc:docMk/>
          <pc:sldMk cId="1592423742" sldId="268"/>
        </pc:sldMkLst>
        <pc:spChg chg="mod">
          <ac:chgData name="MICHAEL GONG (DSCOE-ISD-OOCLL/ZHA)" userId="80b14a36-6422-4f88-ab25-1f9fd9a9b1f4" providerId="ADAL" clId="{A53DED51-DBE8-43D1-BA86-412243565066}" dt="2018-06-06T02:59:44.975" v="1113" actId="1076"/>
          <ac:spMkLst>
            <pc:docMk/>
            <pc:sldMk cId="1592423742" sldId="268"/>
            <ac:spMk id="2" creationId="{08E6D184-6735-49B9-A008-427B08E93532}"/>
          </ac:spMkLst>
        </pc:spChg>
        <pc:spChg chg="del">
          <ac:chgData name="MICHAEL GONG (DSCOE-ISD-OOCLL/ZHA)" userId="80b14a36-6422-4f88-ab25-1f9fd9a9b1f4" providerId="ADAL" clId="{A53DED51-DBE8-43D1-BA86-412243565066}" dt="2018-06-06T02:59:57.145" v="1114" actId="478"/>
          <ac:spMkLst>
            <pc:docMk/>
            <pc:sldMk cId="1592423742" sldId="268"/>
            <ac:spMk id="3" creationId="{8316BE3F-C7EB-4C16-93DB-413F9C95029A}"/>
          </ac:spMkLst>
        </pc:spChg>
        <pc:spChg chg="add mod">
          <ac:chgData name="MICHAEL GONG (DSCOE-ISD-OOCLL/ZHA)" userId="80b14a36-6422-4f88-ab25-1f9fd9a9b1f4" providerId="ADAL" clId="{A53DED51-DBE8-43D1-BA86-412243565066}" dt="2018-06-06T03:00:19.953" v="1121" actId="1076"/>
          <ac:spMkLst>
            <pc:docMk/>
            <pc:sldMk cId="1592423742" sldId="268"/>
            <ac:spMk id="5" creationId="{3B2B7DC7-8F2E-4433-9441-DB0F3494EB50}"/>
          </ac:spMkLst>
        </pc:spChg>
        <pc:spChg chg="add mod">
          <ac:chgData name="MICHAEL GONG (DSCOE-ISD-OOCLL/ZHA)" userId="80b14a36-6422-4f88-ab25-1f9fd9a9b1f4" providerId="ADAL" clId="{A53DED51-DBE8-43D1-BA86-412243565066}" dt="2018-06-06T03:00:11.473" v="1120" actId="1076"/>
          <ac:spMkLst>
            <pc:docMk/>
            <pc:sldMk cId="1592423742" sldId="268"/>
            <ac:spMk id="7" creationId="{151B1F32-D40F-4938-88C7-996385E37F26}"/>
          </ac:spMkLst>
        </pc:spChg>
        <pc:picChg chg="add mod">
          <ac:chgData name="MICHAEL GONG (DSCOE-ISD-OOCLL/ZHA)" userId="80b14a36-6422-4f88-ab25-1f9fd9a9b1f4" providerId="ADAL" clId="{A53DED51-DBE8-43D1-BA86-412243565066}" dt="2018-06-06T03:00:03.394" v="1117" actId="1076"/>
          <ac:picMkLst>
            <pc:docMk/>
            <pc:sldMk cId="1592423742" sldId="268"/>
            <ac:picMk id="4" creationId="{0557E75E-C253-4C69-833F-2C209E0BEC28}"/>
          </ac:picMkLst>
        </pc:picChg>
        <pc:picChg chg="add mod">
          <ac:chgData name="MICHAEL GONG (DSCOE-ISD-OOCLL/ZHA)" userId="80b14a36-6422-4f88-ab25-1f9fd9a9b1f4" providerId="ADAL" clId="{A53DED51-DBE8-43D1-BA86-412243565066}" dt="2018-06-06T03:00:08.753" v="1119" actId="14100"/>
          <ac:picMkLst>
            <pc:docMk/>
            <pc:sldMk cId="1592423742" sldId="268"/>
            <ac:picMk id="6" creationId="{0AF75074-BE57-432D-B203-0E970F7407DE}"/>
          </ac:picMkLst>
        </pc:picChg>
      </pc:sldChg>
      <pc:sldChg chg="addSp delSp modSp add ord delAnim modAnim">
        <pc:chgData name="MICHAEL GONG (DSCOE-ISD-OOCLL/ZHA)" userId="80b14a36-6422-4f88-ab25-1f9fd9a9b1f4" providerId="ADAL" clId="{A53DED51-DBE8-43D1-BA86-412243565066}" dt="2018-06-06T07:44:12.837" v="1952" actId="13822"/>
        <pc:sldMkLst>
          <pc:docMk/>
          <pc:sldMk cId="3051691063" sldId="269"/>
        </pc:sldMkLst>
        <pc:spChg chg="mod">
          <ac:chgData name="MICHAEL GONG (DSCOE-ISD-OOCLL/ZHA)" userId="80b14a36-6422-4f88-ab25-1f9fd9a9b1f4" providerId="ADAL" clId="{A53DED51-DBE8-43D1-BA86-412243565066}" dt="2018-06-06T07:42:31.520" v="1913" actId="20577"/>
          <ac:spMkLst>
            <pc:docMk/>
            <pc:sldMk cId="3051691063" sldId="269"/>
            <ac:spMk id="2" creationId="{9123226D-2D6D-4465-B60A-2D60E3CE820B}"/>
          </ac:spMkLst>
        </pc:spChg>
        <pc:spChg chg="del">
          <ac:chgData name="MICHAEL GONG (DSCOE-ISD-OOCLL/ZHA)" userId="80b14a36-6422-4f88-ab25-1f9fd9a9b1f4" providerId="ADAL" clId="{A53DED51-DBE8-43D1-BA86-412243565066}" dt="2018-06-06T03:00:42.545" v="1123" actId="478"/>
          <ac:spMkLst>
            <pc:docMk/>
            <pc:sldMk cId="3051691063" sldId="269"/>
            <ac:spMk id="3" creationId="{AFF3E253-0A7B-406C-8313-4790BAEAB499}"/>
          </ac:spMkLst>
        </pc:spChg>
        <pc:spChg chg="add del">
          <ac:chgData name="MICHAEL GONG (DSCOE-ISD-OOCLL/ZHA)" userId="80b14a36-6422-4f88-ab25-1f9fd9a9b1f4" providerId="ADAL" clId="{A53DED51-DBE8-43D1-BA86-412243565066}" dt="2018-06-06T03:00:55.489" v="1126" actId="478"/>
          <ac:spMkLst>
            <pc:docMk/>
            <pc:sldMk cId="3051691063" sldId="269"/>
            <ac:spMk id="4" creationId="{F18F616B-3D85-4737-BFED-AF022507C9F5}"/>
          </ac:spMkLst>
        </pc:spChg>
        <pc:spChg chg="add del">
          <ac:chgData name="MICHAEL GONG (DSCOE-ISD-OOCLL/ZHA)" userId="80b14a36-6422-4f88-ab25-1f9fd9a9b1f4" providerId="ADAL" clId="{A53DED51-DBE8-43D1-BA86-412243565066}" dt="2018-06-06T03:32:01.367" v="1586" actId="478"/>
          <ac:spMkLst>
            <pc:docMk/>
            <pc:sldMk cId="3051691063" sldId="269"/>
            <ac:spMk id="12" creationId="{E463D69A-9393-486C-A06E-EEBF122A3EC0}"/>
          </ac:spMkLst>
        </pc:spChg>
        <pc:spChg chg="add del">
          <ac:chgData name="MICHAEL GONG (DSCOE-ISD-OOCLL/ZHA)" userId="80b14a36-6422-4f88-ab25-1f9fd9a9b1f4" providerId="ADAL" clId="{A53DED51-DBE8-43D1-BA86-412243565066}" dt="2018-06-06T03:31:59.407" v="1585" actId="478"/>
          <ac:spMkLst>
            <pc:docMk/>
            <pc:sldMk cId="3051691063" sldId="269"/>
            <ac:spMk id="13" creationId="{45DB65BA-A1F4-467E-9498-B33651310C5D}"/>
          </ac:spMkLst>
        </pc:spChg>
        <pc:spChg chg="add del">
          <ac:chgData name="MICHAEL GONG (DSCOE-ISD-OOCLL/ZHA)" userId="80b14a36-6422-4f88-ab25-1f9fd9a9b1f4" providerId="ADAL" clId="{A53DED51-DBE8-43D1-BA86-412243565066}" dt="2018-06-06T03:31:59.407" v="1585" actId="478"/>
          <ac:spMkLst>
            <pc:docMk/>
            <pc:sldMk cId="3051691063" sldId="269"/>
            <ac:spMk id="14" creationId="{C0876DF7-E176-4DB9-8B9C-39AB2D7FC92E}"/>
          </ac:spMkLst>
        </pc:spChg>
        <pc:spChg chg="add mod">
          <ac:chgData name="MICHAEL GONG (DSCOE-ISD-OOCLL/ZHA)" userId="80b14a36-6422-4f88-ab25-1f9fd9a9b1f4" providerId="ADAL" clId="{A53DED51-DBE8-43D1-BA86-412243565066}" dt="2018-06-06T07:43:05.095" v="1931" actId="20577"/>
          <ac:spMkLst>
            <pc:docMk/>
            <pc:sldMk cId="3051691063" sldId="269"/>
            <ac:spMk id="16" creationId="{3826DDA6-5E5D-4D48-BB3E-1C94F21F0D15}"/>
          </ac:spMkLst>
        </pc:spChg>
        <pc:spChg chg="add mod">
          <ac:chgData name="MICHAEL GONG (DSCOE-ISD-OOCLL/ZHA)" userId="80b14a36-6422-4f88-ab25-1f9fd9a9b1f4" providerId="ADAL" clId="{A53DED51-DBE8-43D1-BA86-412243565066}" dt="2018-06-06T07:44:12.837" v="1952" actId="13822"/>
          <ac:spMkLst>
            <pc:docMk/>
            <pc:sldMk cId="3051691063" sldId="269"/>
            <ac:spMk id="26" creationId="{CBB48087-2F7C-49B0-951A-26C0E39EC1B6}"/>
          </ac:spMkLst>
        </pc:spChg>
        <pc:grpChg chg="add del">
          <ac:chgData name="MICHAEL GONG (DSCOE-ISD-OOCLL/ZHA)" userId="80b14a36-6422-4f88-ab25-1f9fd9a9b1f4" providerId="ADAL" clId="{A53DED51-DBE8-43D1-BA86-412243565066}" dt="2018-06-06T03:31:59.407" v="1585" actId="478"/>
          <ac:grpSpMkLst>
            <pc:docMk/>
            <pc:sldMk cId="3051691063" sldId="269"/>
            <ac:grpSpMk id="6" creationId="{BFC1D493-CE7D-4104-B32C-6CF8E6C2C916}"/>
          </ac:grpSpMkLst>
        </pc:grpChg>
        <pc:grpChg chg="add del">
          <ac:chgData name="MICHAEL GONG (DSCOE-ISD-OOCLL/ZHA)" userId="80b14a36-6422-4f88-ab25-1f9fd9a9b1f4" providerId="ADAL" clId="{A53DED51-DBE8-43D1-BA86-412243565066}" dt="2018-06-06T03:31:59.407" v="1585" actId="478"/>
          <ac:grpSpMkLst>
            <pc:docMk/>
            <pc:sldMk cId="3051691063" sldId="269"/>
            <ac:grpSpMk id="9" creationId="{7BDD9977-5896-4194-B519-06908A83E09E}"/>
          </ac:grpSpMkLst>
        </pc:grpChg>
        <pc:graphicFrameChg chg="add del">
          <ac:chgData name="MICHAEL GONG (DSCOE-ISD-OOCLL/ZHA)" userId="80b14a36-6422-4f88-ab25-1f9fd9a9b1f4" providerId="ADAL" clId="{A53DED51-DBE8-43D1-BA86-412243565066}" dt="2018-06-06T03:31:59.407" v="1585" actId="478"/>
          <ac:graphicFrameMkLst>
            <pc:docMk/>
            <pc:sldMk cId="3051691063" sldId="269"/>
            <ac:graphicFrameMk id="5" creationId="{ECA26EDE-843F-433E-9E75-E6CF8E3E0BE0}"/>
          </ac:graphicFrameMkLst>
        </pc:graphicFrameChg>
        <pc:graphicFrameChg chg="add mod">
          <ac:chgData name="MICHAEL GONG (DSCOE-ISD-OOCLL/ZHA)" userId="80b14a36-6422-4f88-ab25-1f9fd9a9b1f4" providerId="ADAL" clId="{A53DED51-DBE8-43D1-BA86-412243565066}" dt="2018-06-06T03:36:06.679" v="1748" actId="1076"/>
          <ac:graphicFrameMkLst>
            <pc:docMk/>
            <pc:sldMk cId="3051691063" sldId="269"/>
            <ac:graphicFrameMk id="15" creationId="{12E1D584-EE47-49E3-8C77-0B1065BEF969}"/>
          </ac:graphicFrameMkLst>
        </pc:graphicFrameChg>
        <pc:cxnChg chg="add del mod">
          <ac:chgData name="MICHAEL GONG (DSCOE-ISD-OOCLL/ZHA)" userId="80b14a36-6422-4f88-ab25-1f9fd9a9b1f4" providerId="ADAL" clId="{A53DED51-DBE8-43D1-BA86-412243565066}" dt="2018-06-06T07:43:41.620" v="1942" actId="478"/>
          <ac:cxnSpMkLst>
            <pc:docMk/>
            <pc:sldMk cId="3051691063" sldId="269"/>
            <ac:cxnSpMk id="18" creationId="{E1D0ACFA-358C-4F9E-89C0-534F89E0285A}"/>
          </ac:cxnSpMkLst>
        </pc:cxnChg>
        <pc:cxnChg chg="add del mod">
          <ac:chgData name="MICHAEL GONG (DSCOE-ISD-OOCLL/ZHA)" userId="80b14a36-6422-4f88-ab25-1f9fd9a9b1f4" providerId="ADAL" clId="{A53DED51-DBE8-43D1-BA86-412243565066}" dt="2018-06-06T07:43:39.844" v="1941" actId="478"/>
          <ac:cxnSpMkLst>
            <pc:docMk/>
            <pc:sldMk cId="3051691063" sldId="269"/>
            <ac:cxnSpMk id="20" creationId="{4AD4C3D9-F6EF-47FE-942B-7E40C6B0B097}"/>
          </ac:cxnSpMkLst>
        </pc:cxnChg>
      </pc:sldChg>
      <pc:sldChg chg="addSp delSp modSp add">
        <pc:chgData name="MICHAEL GONG (DSCOE-ISD-OOCLL/ZHA)" userId="80b14a36-6422-4f88-ab25-1f9fd9a9b1f4" providerId="ADAL" clId="{A53DED51-DBE8-43D1-BA86-412243565066}" dt="2018-06-06T03:01:33.136" v="1132" actId="1076"/>
        <pc:sldMkLst>
          <pc:docMk/>
          <pc:sldMk cId="2408420546" sldId="270"/>
        </pc:sldMkLst>
        <pc:spChg chg="mod">
          <ac:chgData name="MICHAEL GONG (DSCOE-ISD-OOCLL/ZHA)" userId="80b14a36-6422-4f88-ab25-1f9fd9a9b1f4" providerId="ADAL" clId="{A53DED51-DBE8-43D1-BA86-412243565066}" dt="2018-06-06T03:01:33.136" v="1132" actId="1076"/>
          <ac:spMkLst>
            <pc:docMk/>
            <pc:sldMk cId="2408420546" sldId="270"/>
            <ac:spMk id="2" creationId="{9D821496-2529-4BBB-9AD1-2B7D6CC123EB}"/>
          </ac:spMkLst>
        </pc:spChg>
        <pc:spChg chg="del">
          <ac:chgData name="MICHAEL GONG (DSCOE-ISD-OOCLL/ZHA)" userId="80b14a36-6422-4f88-ab25-1f9fd9a9b1f4" providerId="ADAL" clId="{A53DED51-DBE8-43D1-BA86-412243565066}" dt="2018-06-06T03:01:13.760" v="1128" actId="478"/>
          <ac:spMkLst>
            <pc:docMk/>
            <pc:sldMk cId="2408420546" sldId="270"/>
            <ac:spMk id="3" creationId="{DAD66F2F-364E-4143-8606-C36A3D2645FC}"/>
          </ac:spMkLst>
        </pc:spChg>
        <pc:grpChg chg="add mod">
          <ac:chgData name="MICHAEL GONG (DSCOE-ISD-OOCLL/ZHA)" userId="80b14a36-6422-4f88-ab25-1f9fd9a9b1f4" providerId="ADAL" clId="{A53DED51-DBE8-43D1-BA86-412243565066}" dt="2018-06-06T03:01:17.976" v="1130" actId="1076"/>
          <ac:grpSpMkLst>
            <pc:docMk/>
            <pc:sldMk cId="2408420546" sldId="270"/>
            <ac:grpSpMk id="4" creationId="{F62145B3-6328-488A-9FF9-DB713E3D3795}"/>
          </ac:grpSpMkLst>
        </pc:grpChg>
      </pc:sldChg>
      <pc:sldChg chg="addSp delSp modSp add ord">
        <pc:chgData name="MICHAEL GONG (DSCOE-ISD-OOCLL/ZHA)" userId="80b14a36-6422-4f88-ab25-1f9fd9a9b1f4" providerId="ADAL" clId="{A53DED51-DBE8-43D1-BA86-412243565066}" dt="2018-06-07T01:15:44.902" v="1998" actId="1076"/>
        <pc:sldMkLst>
          <pc:docMk/>
          <pc:sldMk cId="416265407" sldId="271"/>
        </pc:sldMkLst>
        <pc:spChg chg="mod">
          <ac:chgData name="MICHAEL GONG (DSCOE-ISD-OOCLL/ZHA)" userId="80b14a36-6422-4f88-ab25-1f9fd9a9b1f4" providerId="ADAL" clId="{A53DED51-DBE8-43D1-BA86-412243565066}" dt="2018-06-06T03:12:48.712" v="1162" actId="20577"/>
          <ac:spMkLst>
            <pc:docMk/>
            <pc:sldMk cId="416265407" sldId="271"/>
            <ac:spMk id="2" creationId="{06410359-48CC-4276-8A17-DBC992DEFE09}"/>
          </ac:spMkLst>
        </pc:spChg>
        <pc:spChg chg="del">
          <ac:chgData name="MICHAEL GONG (DSCOE-ISD-OOCLL/ZHA)" userId="80b14a36-6422-4f88-ab25-1f9fd9a9b1f4" providerId="ADAL" clId="{A53DED51-DBE8-43D1-BA86-412243565066}" dt="2018-06-06T03:12:25.864" v="1135" actId="478"/>
          <ac:spMkLst>
            <pc:docMk/>
            <pc:sldMk cId="416265407" sldId="271"/>
            <ac:spMk id="3" creationId="{E904087B-4D01-4288-B742-19D32A944C6B}"/>
          </ac:spMkLst>
        </pc:spChg>
        <pc:picChg chg="add mod">
          <ac:chgData name="MICHAEL GONG (DSCOE-ISD-OOCLL/ZHA)" userId="80b14a36-6422-4f88-ab25-1f9fd9a9b1f4" providerId="ADAL" clId="{A53DED51-DBE8-43D1-BA86-412243565066}" dt="2018-06-06T03:12:39.784" v="1139" actId="1076"/>
          <ac:picMkLst>
            <pc:docMk/>
            <pc:sldMk cId="416265407" sldId="271"/>
            <ac:picMk id="4" creationId="{CCA09D81-15F9-4127-A1C5-836BB7398D0A}"/>
          </ac:picMkLst>
        </pc:picChg>
      </pc:sldChg>
      <pc:sldChg chg="addSp delSp modSp add">
        <pc:chgData name="MICHAEL GONG (DSCOE-ISD-OOCLL/ZHA)" userId="80b14a36-6422-4f88-ab25-1f9fd9a9b1f4" providerId="ADAL" clId="{A53DED51-DBE8-43D1-BA86-412243565066}" dt="2018-06-06T03:13:23.765" v="1165" actId="1076"/>
        <pc:sldMkLst>
          <pc:docMk/>
          <pc:sldMk cId="2592115619" sldId="272"/>
        </pc:sldMkLst>
        <pc:spChg chg="del">
          <ac:chgData name="MICHAEL GONG (DSCOE-ISD-OOCLL/ZHA)" userId="80b14a36-6422-4f88-ab25-1f9fd9a9b1f4" providerId="ADAL" clId="{A53DED51-DBE8-43D1-BA86-412243565066}" dt="2018-06-06T03:13:19.481" v="1164" actId="1076"/>
          <ac:spMkLst>
            <pc:docMk/>
            <pc:sldMk cId="2592115619" sldId="272"/>
            <ac:spMk id="2" creationId="{3AD80E95-0F4C-4702-960A-C3D71B60A04B}"/>
          </ac:spMkLst>
        </pc:spChg>
        <pc:spChg chg="del">
          <ac:chgData name="MICHAEL GONG (DSCOE-ISD-OOCLL/ZHA)" userId="80b14a36-6422-4f88-ab25-1f9fd9a9b1f4" providerId="ADAL" clId="{A53DED51-DBE8-43D1-BA86-412243565066}" dt="2018-06-06T03:13:19.481" v="1164" actId="1076"/>
          <ac:spMkLst>
            <pc:docMk/>
            <pc:sldMk cId="2592115619" sldId="272"/>
            <ac:spMk id="3" creationId="{AE7893A5-2398-4842-BDCE-57BC2C767086}"/>
          </ac:spMkLst>
        </pc:spChg>
        <pc:spChg chg="add mod">
          <ac:chgData name="MICHAEL GONG (DSCOE-ISD-OOCLL/ZHA)" userId="80b14a36-6422-4f88-ab25-1f9fd9a9b1f4" providerId="ADAL" clId="{A53DED51-DBE8-43D1-BA86-412243565066}" dt="2018-06-06T03:13:23.765" v="1165" actId="1076"/>
          <ac:spMkLst>
            <pc:docMk/>
            <pc:sldMk cId="2592115619" sldId="272"/>
            <ac:spMk id="4" creationId="{8AB411E1-9D96-46D9-8D0D-75546F5C6DDB}"/>
          </ac:spMkLst>
        </pc:spChg>
        <pc:spChg chg="add mod">
          <ac:chgData name="MICHAEL GONG (DSCOE-ISD-OOCLL/ZHA)" userId="80b14a36-6422-4f88-ab25-1f9fd9a9b1f4" providerId="ADAL" clId="{A53DED51-DBE8-43D1-BA86-412243565066}" dt="2018-06-06T03:13:19.481" v="1164" actId="1076"/>
          <ac:spMkLst>
            <pc:docMk/>
            <pc:sldMk cId="2592115619" sldId="272"/>
            <ac:spMk id="5" creationId="{768A8753-9F92-4E4C-A334-4142ABFC75A3}"/>
          </ac:spMkLst>
        </pc:spChg>
      </pc:sldChg>
      <pc:sldChg chg="addSp delSp modSp add mod setBg delDesignElem">
        <pc:chgData name="MICHAEL GONG (DSCOE-ISD-OOCLL/ZHA)" userId="80b14a36-6422-4f88-ab25-1f9fd9a9b1f4" providerId="ADAL" clId="{A53DED51-DBE8-43D1-BA86-412243565066}" dt="2018-06-06T03:24:43.600" v="1453" actId="1076"/>
        <pc:sldMkLst>
          <pc:docMk/>
          <pc:sldMk cId="3737946328" sldId="273"/>
        </pc:sldMkLst>
        <pc:spChg chg="del">
          <ac:chgData name="MICHAEL GONG (DSCOE-ISD-OOCLL/ZHA)" userId="80b14a36-6422-4f88-ab25-1f9fd9a9b1f4" providerId="ADAL" clId="{A53DED51-DBE8-43D1-BA86-412243565066}" dt="2018-06-06T03:13:41.149" v="1167" actId="1076"/>
          <ac:spMkLst>
            <pc:docMk/>
            <pc:sldMk cId="3737946328" sldId="273"/>
            <ac:spMk id="2" creationId="{21AEE00A-46C1-4898-97B5-D33025B5F838}"/>
          </ac:spMkLst>
        </pc:spChg>
        <pc:spChg chg="del">
          <ac:chgData name="MICHAEL GONG (DSCOE-ISD-OOCLL/ZHA)" userId="80b14a36-6422-4f88-ab25-1f9fd9a9b1f4" providerId="ADAL" clId="{A53DED51-DBE8-43D1-BA86-412243565066}" dt="2018-06-06T03:13:41.149" v="1167" actId="1076"/>
          <ac:spMkLst>
            <pc:docMk/>
            <pc:sldMk cId="3737946328" sldId="273"/>
            <ac:spMk id="3" creationId="{4639EF93-3A42-402C-A23D-E9BC00FAAB3D}"/>
          </ac:spMkLst>
        </pc:spChg>
        <pc:spChg chg="add del mod">
          <ac:chgData name="MICHAEL GONG (DSCOE-ISD-OOCLL/ZHA)" userId="80b14a36-6422-4f88-ab25-1f9fd9a9b1f4" providerId="ADAL" clId="{A53DED51-DBE8-43D1-BA86-412243565066}" dt="2018-06-06T03:16:25.919" v="1249" actId="20577"/>
          <ac:spMkLst>
            <pc:docMk/>
            <pc:sldMk cId="3737946328" sldId="273"/>
            <ac:spMk id="4" creationId="{2E1C7610-1F9B-4797-8062-3324BCFC7149}"/>
          </ac:spMkLst>
        </pc:spChg>
        <pc:spChg chg="add del mod">
          <ac:chgData name="MICHAEL GONG (DSCOE-ISD-OOCLL/ZHA)" userId="80b14a36-6422-4f88-ab25-1f9fd9a9b1f4" providerId="ADAL" clId="{A53DED51-DBE8-43D1-BA86-412243565066}" dt="2018-06-06T03:15:45.448" v="1211" actId="1076"/>
          <ac:spMkLst>
            <pc:docMk/>
            <pc:sldMk cId="3737946328" sldId="273"/>
            <ac:spMk id="5" creationId="{02AFC5DB-F481-4AC6-B4E9-D3AB0A7B14D9}"/>
          </ac:spMkLst>
        </pc:spChg>
        <pc:spChg chg="add del mod">
          <ac:chgData name="MICHAEL GONG (DSCOE-ISD-OOCLL/ZHA)" userId="80b14a36-6422-4f88-ab25-1f9fd9a9b1f4" providerId="ADAL" clId="{A53DED51-DBE8-43D1-BA86-412243565066}" dt="2018-06-06T03:14:38.449" v="1185" actId="1076"/>
          <ac:spMkLst>
            <pc:docMk/>
            <pc:sldMk cId="3737946328" sldId="273"/>
            <ac:spMk id="7" creationId="{A2D36138-6C10-4753-B6C6-D963017ABC47}"/>
          </ac:spMkLst>
        </pc:spChg>
        <pc:spChg chg="add del mod">
          <ac:chgData name="MICHAEL GONG (DSCOE-ISD-OOCLL/ZHA)" userId="80b14a36-6422-4f88-ab25-1f9fd9a9b1f4" providerId="ADAL" clId="{A53DED51-DBE8-43D1-BA86-412243565066}" dt="2018-06-06T03:15:44.953" v="1210" actId="1076"/>
          <ac:spMkLst>
            <pc:docMk/>
            <pc:sldMk cId="3737946328" sldId="273"/>
            <ac:spMk id="8" creationId="{FEA4987F-B827-40E4-9559-8E3CE5DC1D0D}"/>
          </ac:spMkLst>
        </pc:spChg>
        <pc:spChg chg="add del">
          <ac:chgData name="MICHAEL GONG (DSCOE-ISD-OOCLL/ZHA)" userId="80b14a36-6422-4f88-ab25-1f9fd9a9b1f4" providerId="ADAL" clId="{A53DED51-DBE8-43D1-BA86-412243565066}" dt="2018-06-06T03:15:33.856" v="1198" actId="26606"/>
          <ac:spMkLst>
            <pc:docMk/>
            <pc:sldMk cId="3737946328" sldId="273"/>
            <ac:spMk id="9" creationId="{A4D1609B-102A-4C77-86A2-ACB29FB96D59}"/>
          </ac:spMkLst>
        </pc:spChg>
        <pc:spChg chg="add mod">
          <ac:chgData name="MICHAEL GONG (DSCOE-ISD-OOCLL/ZHA)" userId="80b14a36-6422-4f88-ab25-1f9fd9a9b1f4" providerId="ADAL" clId="{A53DED51-DBE8-43D1-BA86-412243565066}" dt="2018-06-06T03:24:43.600" v="1453" actId="1076"/>
          <ac:spMkLst>
            <pc:docMk/>
            <pc:sldMk cId="3737946328" sldId="273"/>
            <ac:spMk id="10" creationId="{FFF01E95-7A4C-4286-98B8-D06B0B959E12}"/>
          </ac:spMkLst>
        </pc:spChg>
        <pc:spChg chg="add del">
          <ac:chgData name="MICHAEL GONG (DSCOE-ISD-OOCLL/ZHA)" userId="80b14a36-6422-4f88-ab25-1f9fd9a9b1f4" providerId="ADAL" clId="{A53DED51-DBE8-43D1-BA86-412243565066}" dt="2018-06-06T03:15:45.448" v="1211" actId="1076"/>
          <ac:spMkLst>
            <pc:docMk/>
            <pc:sldMk cId="3737946328" sldId="273"/>
            <ac:spMk id="11" creationId="{867D4867-5BA7-4462-B2F6-A23F4A622AA7}"/>
          </ac:spMkLst>
        </pc:spChg>
        <pc:spChg chg="add del">
          <ac:chgData name="MICHAEL GONG (DSCOE-ISD-OOCLL/ZHA)" userId="80b14a36-6422-4f88-ab25-1f9fd9a9b1f4" providerId="ADAL" clId="{A53DED51-DBE8-43D1-BA86-412243565066}" dt="2018-06-06T03:15:39.712" v="1200" actId="1076"/>
          <ac:spMkLst>
            <pc:docMk/>
            <pc:sldMk cId="3737946328" sldId="273"/>
            <ac:spMk id="12" creationId="{CD599E7C-9CFA-4ECA-9F10-94C9D097EA4D}"/>
          </ac:spMkLst>
        </pc:spChg>
        <pc:spChg chg="add del">
          <ac:chgData name="MICHAEL GONG (DSCOE-ISD-OOCLL/ZHA)" userId="80b14a36-6422-4f88-ab25-1f9fd9a9b1f4" providerId="ADAL" clId="{A53DED51-DBE8-43D1-BA86-412243565066}" dt="2018-06-06T03:15:33.856" v="1198" actId="26606"/>
          <ac:spMkLst>
            <pc:docMk/>
            <pc:sldMk cId="3737946328" sldId="273"/>
            <ac:spMk id="13" creationId="{C651F706-C94E-46D4-BAAE-BAFD1AD976FE}"/>
          </ac:spMkLst>
        </pc:spChg>
        <pc:picChg chg="add mod ord">
          <ac:chgData name="MICHAEL GONG (DSCOE-ISD-OOCLL/ZHA)" userId="80b14a36-6422-4f88-ab25-1f9fd9a9b1f4" providerId="ADAL" clId="{A53DED51-DBE8-43D1-BA86-412243565066}" dt="2018-06-06T03:16:10.407" v="1219" actId="1076"/>
          <ac:picMkLst>
            <pc:docMk/>
            <pc:sldMk cId="3737946328" sldId="273"/>
            <ac:picMk id="6" creationId="{8C85EFB7-266F-4661-BEBB-132A60EA1E03}"/>
          </ac:picMkLst>
        </pc:picChg>
      </pc:sldChg>
      <pc:sldChg chg="addSp delSp modSp add mod setBg addCm delCm">
        <pc:chgData name="MICHAEL GONG (DSCOE-ISD-OOCLL/ZHA)" userId="80b14a36-6422-4f88-ab25-1f9fd9a9b1f4" providerId="ADAL" clId="{A53DED51-DBE8-43D1-BA86-412243565066}" dt="2018-06-06T07:41:36.889" v="1883" actId="108"/>
        <pc:sldMkLst>
          <pc:docMk/>
          <pc:sldMk cId="2004105593" sldId="274"/>
        </pc:sldMkLst>
        <pc:spChg chg="mod">
          <ac:chgData name="MICHAEL GONG (DSCOE-ISD-OOCLL/ZHA)" userId="80b14a36-6422-4f88-ab25-1f9fd9a9b1f4" providerId="ADAL" clId="{A53DED51-DBE8-43D1-BA86-412243565066}" dt="2018-06-06T07:33:04.441" v="1798" actId="26606"/>
          <ac:spMkLst>
            <pc:docMk/>
            <pc:sldMk cId="2004105593" sldId="274"/>
            <ac:spMk id="2" creationId="{D3E243EE-71DA-4EF5-BB11-114C772EAEA4}"/>
          </ac:spMkLst>
        </pc:spChg>
        <pc:spChg chg="add del mod">
          <ac:chgData name="MICHAEL GONG (DSCOE-ISD-OOCLL/ZHA)" userId="80b14a36-6422-4f88-ab25-1f9fd9a9b1f4" providerId="ADAL" clId="{A53DED51-DBE8-43D1-BA86-412243565066}" dt="2018-06-06T03:26:53.559" v="1466" actId="478"/>
          <ac:spMkLst>
            <pc:docMk/>
            <pc:sldMk cId="2004105593" sldId="274"/>
            <ac:spMk id="4" creationId="{68E926F0-51AE-4578-898B-146805FE37FD}"/>
          </ac:spMkLst>
        </pc:spChg>
        <pc:spChg chg="add del">
          <ac:chgData name="MICHAEL GONG (DSCOE-ISD-OOCLL/ZHA)" userId="80b14a36-6422-4f88-ab25-1f9fd9a9b1f4" providerId="ADAL" clId="{A53DED51-DBE8-43D1-BA86-412243565066}" dt="2018-06-06T07:32:36.629" v="1776" actId="26606"/>
          <ac:spMkLst>
            <pc:docMk/>
            <pc:sldMk cId="2004105593" sldId="274"/>
            <ac:spMk id="6" creationId="{BE95D989-81FA-4BAD-9AD5-E46CEDA91B36}"/>
          </ac:spMkLst>
        </pc:spChg>
        <pc:spChg chg="add del">
          <ac:chgData name="MICHAEL GONG (DSCOE-ISD-OOCLL/ZHA)" userId="80b14a36-6422-4f88-ab25-1f9fd9a9b1f4" providerId="ADAL" clId="{A53DED51-DBE8-43D1-BA86-412243565066}" dt="2018-06-06T07:32:36.629" v="1776" actId="26606"/>
          <ac:spMkLst>
            <pc:docMk/>
            <pc:sldMk cId="2004105593" sldId="274"/>
            <ac:spMk id="7" creationId="{156189E5-8A3E-4CFD-B71B-CCD0F8495E56}"/>
          </ac:spMkLst>
        </pc:spChg>
        <pc:spChg chg="add del">
          <ac:chgData name="MICHAEL GONG (DSCOE-ISD-OOCLL/ZHA)" userId="80b14a36-6422-4f88-ab25-1f9fd9a9b1f4" providerId="ADAL" clId="{A53DED51-DBE8-43D1-BA86-412243565066}" dt="2018-06-06T07:32:07.064" v="1766" actId="26606"/>
          <ac:spMkLst>
            <pc:docMk/>
            <pc:sldMk cId="2004105593" sldId="274"/>
            <ac:spMk id="8" creationId="{8D70B121-56F4-4848-B38B-182089D909FA}"/>
          </ac:spMkLst>
        </pc:spChg>
        <pc:spChg chg="add del">
          <ac:chgData name="MICHAEL GONG (DSCOE-ISD-OOCLL/ZHA)" userId="80b14a36-6422-4f88-ab25-1f9fd9a9b1f4" providerId="ADAL" clId="{A53DED51-DBE8-43D1-BA86-412243565066}" dt="2018-06-06T07:31:55.562" v="1751" actId="26606"/>
          <ac:spMkLst>
            <pc:docMk/>
            <pc:sldMk cId="2004105593" sldId="274"/>
            <ac:spMk id="10" creationId="{BE95D989-81FA-4BAD-9AD5-E46CEDA91B36}"/>
          </ac:spMkLst>
        </pc:spChg>
        <pc:spChg chg="add del">
          <ac:chgData name="MICHAEL GONG (DSCOE-ISD-OOCLL/ZHA)" userId="80b14a36-6422-4f88-ab25-1f9fd9a9b1f4" providerId="ADAL" clId="{A53DED51-DBE8-43D1-BA86-412243565066}" dt="2018-06-06T07:32:54.111" v="1781" actId="26606"/>
          <ac:spMkLst>
            <pc:docMk/>
            <pc:sldMk cId="2004105593" sldId="274"/>
            <ac:spMk id="11" creationId="{BE95D989-81FA-4BAD-9AD5-E46CEDA91B36}"/>
          </ac:spMkLst>
        </pc:spChg>
        <pc:spChg chg="add del">
          <ac:chgData name="MICHAEL GONG (DSCOE-ISD-OOCLL/ZHA)" userId="80b14a36-6422-4f88-ab25-1f9fd9a9b1f4" providerId="ADAL" clId="{A53DED51-DBE8-43D1-BA86-412243565066}" dt="2018-06-06T07:31:55.562" v="1751" actId="26606"/>
          <ac:spMkLst>
            <pc:docMk/>
            <pc:sldMk cId="2004105593" sldId="274"/>
            <ac:spMk id="12" creationId="{156189E5-8A3E-4CFD-B71B-CCD0F8495E56}"/>
          </ac:spMkLst>
        </pc:spChg>
        <pc:spChg chg="add del">
          <ac:chgData name="MICHAEL GONG (DSCOE-ISD-OOCLL/ZHA)" userId="80b14a36-6422-4f88-ab25-1f9fd9a9b1f4" providerId="ADAL" clId="{A53DED51-DBE8-43D1-BA86-412243565066}" dt="2018-06-06T07:32:54.111" v="1781" actId="26606"/>
          <ac:spMkLst>
            <pc:docMk/>
            <pc:sldMk cId="2004105593" sldId="274"/>
            <ac:spMk id="13" creationId="{156189E5-8A3E-4CFD-B71B-CCD0F8495E56}"/>
          </ac:spMkLst>
        </pc:spChg>
        <pc:spChg chg="add del">
          <ac:chgData name="MICHAEL GONG (DSCOE-ISD-OOCLL/ZHA)" userId="80b14a36-6422-4f88-ab25-1f9fd9a9b1f4" providerId="ADAL" clId="{A53DED51-DBE8-43D1-BA86-412243565066}" dt="2018-06-06T07:31:57.770" v="1755" actId="26606"/>
          <ac:spMkLst>
            <pc:docMk/>
            <pc:sldMk cId="2004105593" sldId="274"/>
            <ac:spMk id="14" creationId="{BE95D989-81FA-4BAD-9AD5-E46CEDA91B36}"/>
          </ac:spMkLst>
        </pc:spChg>
        <pc:spChg chg="add del">
          <ac:chgData name="MICHAEL GONG (DSCOE-ISD-OOCLL/ZHA)" userId="80b14a36-6422-4f88-ab25-1f9fd9a9b1f4" providerId="ADAL" clId="{A53DED51-DBE8-43D1-BA86-412243565066}" dt="2018-06-06T07:31:57.770" v="1755" actId="26606"/>
          <ac:spMkLst>
            <pc:docMk/>
            <pc:sldMk cId="2004105593" sldId="274"/>
            <ac:spMk id="15" creationId="{156189E5-8A3E-4CFD-B71B-CCD0F8495E56}"/>
          </ac:spMkLst>
        </pc:spChg>
        <pc:spChg chg="add del">
          <ac:chgData name="MICHAEL GONG (DSCOE-ISD-OOCLL/ZHA)" userId="80b14a36-6422-4f88-ab25-1f9fd9a9b1f4" providerId="ADAL" clId="{A53DED51-DBE8-43D1-BA86-412243565066}" dt="2018-06-06T07:32:03.295" v="1759" actId="26606"/>
          <ac:spMkLst>
            <pc:docMk/>
            <pc:sldMk cId="2004105593" sldId="274"/>
            <ac:spMk id="18" creationId="{BE95D989-81FA-4BAD-9AD5-E46CEDA91B36}"/>
          </ac:spMkLst>
        </pc:spChg>
        <pc:spChg chg="add del">
          <ac:chgData name="MICHAEL GONG (DSCOE-ISD-OOCLL/ZHA)" userId="80b14a36-6422-4f88-ab25-1f9fd9a9b1f4" providerId="ADAL" clId="{A53DED51-DBE8-43D1-BA86-412243565066}" dt="2018-06-06T07:32:03.295" v="1759" actId="26606"/>
          <ac:spMkLst>
            <pc:docMk/>
            <pc:sldMk cId="2004105593" sldId="274"/>
            <ac:spMk id="19" creationId="{156189E5-8A3E-4CFD-B71B-CCD0F8495E56}"/>
          </ac:spMkLst>
        </pc:spChg>
        <pc:spChg chg="add del">
          <ac:chgData name="MICHAEL GONG (DSCOE-ISD-OOCLL/ZHA)" userId="80b14a36-6422-4f88-ab25-1f9fd9a9b1f4" providerId="ADAL" clId="{A53DED51-DBE8-43D1-BA86-412243565066}" dt="2018-06-06T07:32:55.480" v="1785" actId="26606"/>
          <ac:spMkLst>
            <pc:docMk/>
            <pc:sldMk cId="2004105593" sldId="274"/>
            <ac:spMk id="21" creationId="{08E89D5E-1885-4160-AC77-CC471DD1D0DB}"/>
          </ac:spMkLst>
        </pc:spChg>
        <pc:spChg chg="add del">
          <ac:chgData name="MICHAEL GONG (DSCOE-ISD-OOCLL/ZHA)" userId="80b14a36-6422-4f88-ab25-1f9fd9a9b1f4" providerId="ADAL" clId="{A53DED51-DBE8-43D1-BA86-412243565066}" dt="2018-06-06T07:32:03.875" v="1763" actId="26606"/>
          <ac:spMkLst>
            <pc:docMk/>
            <pc:sldMk cId="2004105593" sldId="274"/>
            <ac:spMk id="22" creationId="{BE95D989-81FA-4BAD-9AD5-E46CEDA91B36}"/>
          </ac:spMkLst>
        </pc:spChg>
        <pc:spChg chg="add del">
          <ac:chgData name="MICHAEL GONG (DSCOE-ISD-OOCLL/ZHA)" userId="80b14a36-6422-4f88-ab25-1f9fd9a9b1f4" providerId="ADAL" clId="{A53DED51-DBE8-43D1-BA86-412243565066}" dt="2018-06-06T07:32:03.875" v="1763" actId="26606"/>
          <ac:spMkLst>
            <pc:docMk/>
            <pc:sldMk cId="2004105593" sldId="274"/>
            <ac:spMk id="23" creationId="{156189E5-8A3E-4CFD-B71B-CCD0F8495E56}"/>
          </ac:spMkLst>
        </pc:spChg>
        <pc:spChg chg="add del">
          <ac:chgData name="MICHAEL GONG (DSCOE-ISD-OOCLL/ZHA)" userId="80b14a36-6422-4f88-ab25-1f9fd9a9b1f4" providerId="ADAL" clId="{A53DED51-DBE8-43D1-BA86-412243565066}" dt="2018-06-06T07:32:12.189" v="1769" actId="26606"/>
          <ac:spMkLst>
            <pc:docMk/>
            <pc:sldMk cId="2004105593" sldId="274"/>
            <ac:spMk id="28" creationId="{BE95D989-81FA-4BAD-9AD5-E46CEDA91B36}"/>
          </ac:spMkLst>
        </pc:spChg>
        <pc:spChg chg="add del">
          <ac:chgData name="MICHAEL GONG (DSCOE-ISD-OOCLL/ZHA)" userId="80b14a36-6422-4f88-ab25-1f9fd9a9b1f4" providerId="ADAL" clId="{A53DED51-DBE8-43D1-BA86-412243565066}" dt="2018-06-06T07:32:12.189" v="1769" actId="26606"/>
          <ac:spMkLst>
            <pc:docMk/>
            <pc:sldMk cId="2004105593" sldId="274"/>
            <ac:spMk id="29" creationId="{156189E5-8A3E-4CFD-B71B-CCD0F8495E56}"/>
          </ac:spMkLst>
        </pc:spChg>
        <pc:spChg chg="add del">
          <ac:chgData name="MICHAEL GONG (DSCOE-ISD-OOCLL/ZHA)" userId="80b14a36-6422-4f88-ab25-1f9fd9a9b1f4" providerId="ADAL" clId="{A53DED51-DBE8-43D1-BA86-412243565066}" dt="2018-06-06T07:32:57.212" v="1789" actId="26606"/>
          <ac:spMkLst>
            <pc:docMk/>
            <pc:sldMk cId="2004105593" sldId="274"/>
            <ac:spMk id="31" creationId="{BE95D989-81FA-4BAD-9AD5-E46CEDA91B36}"/>
          </ac:spMkLst>
        </pc:spChg>
        <pc:spChg chg="add del">
          <ac:chgData name="MICHAEL GONG (DSCOE-ISD-OOCLL/ZHA)" userId="80b14a36-6422-4f88-ab25-1f9fd9a9b1f4" providerId="ADAL" clId="{A53DED51-DBE8-43D1-BA86-412243565066}" dt="2018-06-06T07:32:57.212" v="1789" actId="26606"/>
          <ac:spMkLst>
            <pc:docMk/>
            <pc:sldMk cId="2004105593" sldId="274"/>
            <ac:spMk id="32" creationId="{156189E5-8A3E-4CFD-B71B-CCD0F8495E56}"/>
          </ac:spMkLst>
        </pc:spChg>
        <pc:spChg chg="add del">
          <ac:chgData name="MICHAEL GONG (DSCOE-ISD-OOCLL/ZHA)" userId="80b14a36-6422-4f88-ab25-1f9fd9a9b1f4" providerId="ADAL" clId="{A53DED51-DBE8-43D1-BA86-412243565066}" dt="2018-06-06T07:33:00.293" v="1793" actId="26606"/>
          <ac:spMkLst>
            <pc:docMk/>
            <pc:sldMk cId="2004105593" sldId="274"/>
            <ac:spMk id="35" creationId="{08E89D5E-1885-4160-AC77-CC471DD1D0DB}"/>
          </ac:spMkLst>
        </pc:spChg>
        <pc:spChg chg="add del">
          <ac:chgData name="MICHAEL GONG (DSCOE-ISD-OOCLL/ZHA)" userId="80b14a36-6422-4f88-ab25-1f9fd9a9b1f4" providerId="ADAL" clId="{A53DED51-DBE8-43D1-BA86-412243565066}" dt="2018-06-06T07:33:04.367" v="1796" actId="26606"/>
          <ac:spMkLst>
            <pc:docMk/>
            <pc:sldMk cId="2004105593" sldId="274"/>
            <ac:spMk id="39" creationId="{59A309A7-1751-4ABE-A3C1-EEC40366AD89}"/>
          </ac:spMkLst>
        </pc:spChg>
        <pc:spChg chg="add del">
          <ac:chgData name="MICHAEL GONG (DSCOE-ISD-OOCLL/ZHA)" userId="80b14a36-6422-4f88-ab25-1f9fd9a9b1f4" providerId="ADAL" clId="{A53DED51-DBE8-43D1-BA86-412243565066}" dt="2018-06-06T07:33:04.367" v="1796" actId="26606"/>
          <ac:spMkLst>
            <pc:docMk/>
            <pc:sldMk cId="2004105593" sldId="274"/>
            <ac:spMk id="40" creationId="{967D8EB6-EAE1-4F9C-B398-83321E287204}"/>
          </ac:spMkLst>
        </pc:spChg>
        <pc:spChg chg="add">
          <ac:chgData name="MICHAEL GONG (DSCOE-ISD-OOCLL/ZHA)" userId="80b14a36-6422-4f88-ab25-1f9fd9a9b1f4" providerId="ADAL" clId="{A53DED51-DBE8-43D1-BA86-412243565066}" dt="2018-06-06T07:33:04.441" v="1798" actId="26606"/>
          <ac:spMkLst>
            <pc:docMk/>
            <pc:sldMk cId="2004105593" sldId="274"/>
            <ac:spMk id="43" creationId="{08E89D5E-1885-4160-AC77-CC471DD1D0DB}"/>
          </ac:spMkLst>
        </pc:spChg>
        <pc:spChg chg="add del mod">
          <ac:chgData name="MICHAEL GONG (DSCOE-ISD-OOCLL/ZHA)" userId="80b14a36-6422-4f88-ab25-1f9fd9a9b1f4" providerId="ADAL" clId="{A53DED51-DBE8-43D1-BA86-412243565066}" dt="2018-06-06T07:33:04.441" v="1798" actId="26606"/>
          <ac:spMkLst>
            <pc:docMk/>
            <pc:sldMk cId="2004105593" sldId="274"/>
            <ac:spMk id="46" creationId="{F5956AFB-279D-4B73-9831-9A11D00023AA}"/>
          </ac:spMkLst>
        </pc:spChg>
        <pc:graphicFrameChg chg="add del">
          <ac:chgData name="MICHAEL GONG (DSCOE-ISD-OOCLL/ZHA)" userId="80b14a36-6422-4f88-ab25-1f9fd9a9b1f4" providerId="ADAL" clId="{A53DED51-DBE8-43D1-BA86-412243565066}" dt="2018-06-06T07:31:55.562" v="1751" actId="26606"/>
          <ac:graphicFrameMkLst>
            <pc:docMk/>
            <pc:sldMk cId="2004105593" sldId="274"/>
            <ac:graphicFrameMk id="5" creationId="{73A5B67C-BE60-40E7-8DA1-948AA835A651}"/>
          </ac:graphicFrameMkLst>
        </pc:graphicFrameChg>
        <pc:graphicFrameChg chg="add del">
          <ac:chgData name="MICHAEL GONG (DSCOE-ISD-OOCLL/ZHA)" userId="80b14a36-6422-4f88-ab25-1f9fd9a9b1f4" providerId="ADAL" clId="{A53DED51-DBE8-43D1-BA86-412243565066}" dt="2018-06-06T07:32:36.629" v="1776" actId="26606"/>
          <ac:graphicFrameMkLst>
            <pc:docMk/>
            <pc:sldMk cId="2004105593" sldId="274"/>
            <ac:graphicFrameMk id="9" creationId="{8BB6FD9D-B29E-4BC4-85FC-447522531DB5}"/>
          </ac:graphicFrameMkLst>
        </pc:graphicFrameChg>
        <pc:graphicFrameChg chg="add del">
          <ac:chgData name="MICHAEL GONG (DSCOE-ISD-OOCLL/ZHA)" userId="80b14a36-6422-4f88-ab25-1f9fd9a9b1f4" providerId="ADAL" clId="{A53DED51-DBE8-43D1-BA86-412243565066}" dt="2018-06-06T07:31:57.770" v="1755" actId="26606"/>
          <ac:graphicFrameMkLst>
            <pc:docMk/>
            <pc:sldMk cId="2004105593" sldId="274"/>
            <ac:graphicFrameMk id="16" creationId="{04A495CD-D43C-445F-96C0-DC302C08A524}"/>
          </ac:graphicFrameMkLst>
        </pc:graphicFrameChg>
        <pc:graphicFrameChg chg="add del">
          <ac:chgData name="MICHAEL GONG (DSCOE-ISD-OOCLL/ZHA)" userId="80b14a36-6422-4f88-ab25-1f9fd9a9b1f4" providerId="ADAL" clId="{A53DED51-DBE8-43D1-BA86-412243565066}" dt="2018-06-06T07:32:54.111" v="1781" actId="26606"/>
          <ac:graphicFrameMkLst>
            <pc:docMk/>
            <pc:sldMk cId="2004105593" sldId="274"/>
            <ac:graphicFrameMk id="17" creationId="{8E31AEE2-6539-4BEE-A900-41493E8025A1}"/>
          </ac:graphicFrameMkLst>
        </pc:graphicFrameChg>
        <pc:graphicFrameChg chg="add del">
          <ac:chgData name="MICHAEL GONG (DSCOE-ISD-OOCLL/ZHA)" userId="80b14a36-6422-4f88-ab25-1f9fd9a9b1f4" providerId="ADAL" clId="{A53DED51-DBE8-43D1-BA86-412243565066}" dt="2018-06-06T07:32:03.295" v="1759" actId="26606"/>
          <ac:graphicFrameMkLst>
            <pc:docMk/>
            <pc:sldMk cId="2004105593" sldId="274"/>
            <ac:graphicFrameMk id="20" creationId="{73A5B67C-BE60-40E7-8DA1-948AA835A651}"/>
          </ac:graphicFrameMkLst>
        </pc:graphicFrameChg>
        <pc:graphicFrameChg chg="add del">
          <ac:chgData name="MICHAEL GONG (DSCOE-ISD-OOCLL/ZHA)" userId="80b14a36-6422-4f88-ab25-1f9fd9a9b1f4" providerId="ADAL" clId="{A53DED51-DBE8-43D1-BA86-412243565066}" dt="2018-06-06T07:32:03.875" v="1763" actId="26606"/>
          <ac:graphicFrameMkLst>
            <pc:docMk/>
            <pc:sldMk cId="2004105593" sldId="274"/>
            <ac:graphicFrameMk id="24" creationId="{04A495CD-D43C-445F-96C0-DC302C08A524}"/>
          </ac:graphicFrameMkLst>
        </pc:graphicFrameChg>
        <pc:graphicFrameChg chg="add del">
          <ac:chgData name="MICHAEL GONG (DSCOE-ISD-OOCLL/ZHA)" userId="80b14a36-6422-4f88-ab25-1f9fd9a9b1f4" providerId="ADAL" clId="{A53DED51-DBE8-43D1-BA86-412243565066}" dt="2018-06-06T07:32:55.480" v="1785" actId="26606"/>
          <ac:graphicFrameMkLst>
            <pc:docMk/>
            <pc:sldMk cId="2004105593" sldId="274"/>
            <ac:graphicFrameMk id="27" creationId="{F17E83C7-035F-43F5-BFC8-0F6FE8D5469C}"/>
          </ac:graphicFrameMkLst>
        </pc:graphicFrameChg>
        <pc:graphicFrameChg chg="add del">
          <ac:chgData name="MICHAEL GONG (DSCOE-ISD-OOCLL/ZHA)" userId="80b14a36-6422-4f88-ab25-1f9fd9a9b1f4" providerId="ADAL" clId="{A53DED51-DBE8-43D1-BA86-412243565066}" dt="2018-06-06T07:32:12.189" v="1769" actId="26606"/>
          <ac:graphicFrameMkLst>
            <pc:docMk/>
            <pc:sldMk cId="2004105593" sldId="274"/>
            <ac:graphicFrameMk id="30" creationId="{73A5B67C-BE60-40E7-8DA1-948AA835A651}"/>
          </ac:graphicFrameMkLst>
        </pc:graphicFrameChg>
        <pc:graphicFrameChg chg="add del">
          <ac:chgData name="MICHAEL GONG (DSCOE-ISD-OOCLL/ZHA)" userId="80b14a36-6422-4f88-ab25-1f9fd9a9b1f4" providerId="ADAL" clId="{A53DED51-DBE8-43D1-BA86-412243565066}" dt="2018-06-06T07:32:57.212" v="1789" actId="26606"/>
          <ac:graphicFrameMkLst>
            <pc:docMk/>
            <pc:sldMk cId="2004105593" sldId="274"/>
            <ac:graphicFrameMk id="33" creationId="{8E31AEE2-6539-4BEE-A900-41493E8025A1}"/>
          </ac:graphicFrameMkLst>
        </pc:graphicFrameChg>
        <pc:graphicFrameChg chg="add del">
          <ac:chgData name="MICHAEL GONG (DSCOE-ISD-OOCLL/ZHA)" userId="80b14a36-6422-4f88-ab25-1f9fd9a9b1f4" providerId="ADAL" clId="{A53DED51-DBE8-43D1-BA86-412243565066}" dt="2018-06-06T07:33:00.293" v="1793" actId="26606"/>
          <ac:graphicFrameMkLst>
            <pc:docMk/>
            <pc:sldMk cId="2004105593" sldId="274"/>
            <ac:graphicFrameMk id="37" creationId="{F17E83C7-035F-43F5-BFC8-0F6FE8D5469C}"/>
          </ac:graphicFrameMkLst>
        </pc:graphicFrameChg>
        <pc:graphicFrameChg chg="add mod">
          <ac:chgData name="MICHAEL GONG (DSCOE-ISD-OOCLL/ZHA)" userId="80b14a36-6422-4f88-ab25-1f9fd9a9b1f4" providerId="ADAL" clId="{A53DED51-DBE8-43D1-BA86-412243565066}" dt="2018-06-06T07:41:36.889" v="1883" actId="108"/>
          <ac:graphicFrameMkLst>
            <pc:docMk/>
            <pc:sldMk cId="2004105593" sldId="274"/>
            <ac:graphicFrameMk id="45" creationId="{F17E83C7-035F-43F5-BFC8-0F6FE8D5469C}"/>
          </ac:graphicFrameMkLst>
        </pc:graphicFrameChg>
        <pc:picChg chg="add del">
          <ac:chgData name="MICHAEL GONG (DSCOE-ISD-OOCLL/ZHA)" userId="80b14a36-6422-4f88-ab25-1f9fd9a9b1f4" providerId="ADAL" clId="{A53DED51-DBE8-43D1-BA86-412243565066}" dt="2018-06-06T07:33:04.367" v="1796" actId="26606"/>
          <ac:picMkLst>
            <pc:docMk/>
            <pc:sldMk cId="2004105593" sldId="274"/>
            <ac:picMk id="41" creationId="{371EB34D-F666-4253-93BD-8700D2A5DE8F}"/>
          </ac:picMkLst>
        </pc:picChg>
        <pc:cxnChg chg="add del">
          <ac:chgData name="MICHAEL GONG (DSCOE-ISD-OOCLL/ZHA)" userId="80b14a36-6422-4f88-ab25-1f9fd9a9b1f4" providerId="ADAL" clId="{A53DED51-DBE8-43D1-BA86-412243565066}" dt="2018-06-06T07:32:55.480" v="1785" actId="26606"/>
          <ac:cxnSpMkLst>
            <pc:docMk/>
            <pc:sldMk cId="2004105593" sldId="274"/>
            <ac:cxnSpMk id="25" creationId="{550D2BD1-98F9-412D-905B-3A843EF4078B}"/>
          </ac:cxnSpMkLst>
        </pc:cxnChg>
        <pc:cxnChg chg="add del">
          <ac:chgData name="MICHAEL GONG (DSCOE-ISD-OOCLL/ZHA)" userId="80b14a36-6422-4f88-ab25-1f9fd9a9b1f4" providerId="ADAL" clId="{A53DED51-DBE8-43D1-BA86-412243565066}" dt="2018-06-06T07:32:07.064" v="1766" actId="26606"/>
          <ac:cxnSpMkLst>
            <pc:docMk/>
            <pc:sldMk cId="2004105593" sldId="274"/>
            <ac:cxnSpMk id="26" creationId="{2D72A2C9-F3CA-4216-8BAD-FA4C970C3C4E}"/>
          </ac:cxnSpMkLst>
        </pc:cxnChg>
        <pc:cxnChg chg="add del">
          <ac:chgData name="MICHAEL GONG (DSCOE-ISD-OOCLL/ZHA)" userId="80b14a36-6422-4f88-ab25-1f9fd9a9b1f4" providerId="ADAL" clId="{A53DED51-DBE8-43D1-BA86-412243565066}" dt="2018-06-06T07:33:00.293" v="1793" actId="26606"/>
          <ac:cxnSpMkLst>
            <pc:docMk/>
            <pc:sldMk cId="2004105593" sldId="274"/>
            <ac:cxnSpMk id="36" creationId="{550D2BD1-98F9-412D-905B-3A843EF4078B}"/>
          </ac:cxnSpMkLst>
        </pc:cxnChg>
        <pc:cxnChg chg="add">
          <ac:chgData name="MICHAEL GONG (DSCOE-ISD-OOCLL/ZHA)" userId="80b14a36-6422-4f88-ab25-1f9fd9a9b1f4" providerId="ADAL" clId="{A53DED51-DBE8-43D1-BA86-412243565066}" dt="2018-06-06T07:33:04.441" v="1798" actId="26606"/>
          <ac:cxnSpMkLst>
            <pc:docMk/>
            <pc:sldMk cId="2004105593" sldId="274"/>
            <ac:cxnSpMk id="44" creationId="{550D2BD1-98F9-412D-905B-3A843EF4078B}"/>
          </ac:cxnSpMkLst>
        </pc:cxnChg>
      </pc:sldChg>
      <pc:sldChg chg="addSp delSp modSp add mod setBg">
        <pc:chgData name="MICHAEL GONG (DSCOE-ISD-OOCLL/ZHA)" userId="80b14a36-6422-4f88-ab25-1f9fd9a9b1f4" providerId="ADAL" clId="{A53DED51-DBE8-43D1-BA86-412243565066}" dt="2018-06-06T03:21:00.019" v="1358" actId="1076"/>
        <pc:sldMkLst>
          <pc:docMk/>
          <pc:sldMk cId="4216405262" sldId="275"/>
        </pc:sldMkLst>
        <pc:spChg chg="mod ord">
          <ac:chgData name="MICHAEL GONG (DSCOE-ISD-OOCLL/ZHA)" userId="80b14a36-6422-4f88-ab25-1f9fd9a9b1f4" providerId="ADAL" clId="{A53DED51-DBE8-43D1-BA86-412243565066}" dt="2018-06-06T03:19:50.710" v="1316" actId="26606"/>
          <ac:spMkLst>
            <pc:docMk/>
            <pc:sldMk cId="4216405262" sldId="275"/>
            <ac:spMk id="2" creationId="{7DC8D0DA-9D82-4FD3-9BF4-6A9163ED1DA0}"/>
          </ac:spMkLst>
        </pc:spChg>
        <pc:spChg chg="del">
          <ac:chgData name="MICHAEL GONG (DSCOE-ISD-OOCLL/ZHA)" userId="80b14a36-6422-4f88-ab25-1f9fd9a9b1f4" providerId="ADAL" clId="{A53DED51-DBE8-43D1-BA86-412243565066}" dt="2018-06-06T03:18:50.501" v="1307" actId="478"/>
          <ac:spMkLst>
            <pc:docMk/>
            <pc:sldMk cId="4216405262" sldId="275"/>
            <ac:spMk id="3" creationId="{81E18D25-AA5C-4A15-A645-11365035EBCC}"/>
          </ac:spMkLst>
        </pc:spChg>
        <pc:spChg chg="add del">
          <ac:chgData name="MICHAEL GONG (DSCOE-ISD-OOCLL/ZHA)" userId="80b14a36-6422-4f88-ab25-1f9fd9a9b1f4" providerId="ADAL" clId="{A53DED51-DBE8-43D1-BA86-412243565066}" dt="2018-06-06T03:19:42.378" v="1314" actId="26606"/>
          <ac:spMkLst>
            <pc:docMk/>
            <pc:sldMk cId="4216405262" sldId="275"/>
            <ac:spMk id="12" creationId="{823AC064-BC96-4F32-8AE1-B2FD38754823}"/>
          </ac:spMkLst>
        </pc:spChg>
        <pc:spChg chg="add del">
          <ac:chgData name="MICHAEL GONG (DSCOE-ISD-OOCLL/ZHA)" userId="80b14a36-6422-4f88-ab25-1f9fd9a9b1f4" providerId="ADAL" clId="{A53DED51-DBE8-43D1-BA86-412243565066}" dt="2018-06-06T03:19:50.710" v="1316" actId="26606"/>
          <ac:spMkLst>
            <pc:docMk/>
            <pc:sldMk cId="4216405262" sldId="275"/>
            <ac:spMk id="16" creationId="{72257994-BD97-4691-8B89-198A6D2BABDC}"/>
          </ac:spMkLst>
        </pc:spChg>
        <pc:picChg chg="add mod ord">
          <ac:chgData name="MICHAEL GONG (DSCOE-ISD-OOCLL/ZHA)" userId="80b14a36-6422-4f88-ab25-1f9fd9a9b1f4" providerId="ADAL" clId="{A53DED51-DBE8-43D1-BA86-412243565066}" dt="2018-06-06T03:20:47.859" v="1340" actId="1036"/>
          <ac:picMkLst>
            <pc:docMk/>
            <pc:sldMk cId="4216405262" sldId="275"/>
            <ac:picMk id="4" creationId="{AA10E323-2F53-48A3-8E12-7441CD545323}"/>
          </ac:picMkLst>
        </pc:picChg>
        <pc:picChg chg="add mod">
          <ac:chgData name="MICHAEL GONG (DSCOE-ISD-OOCLL/ZHA)" userId="80b14a36-6422-4f88-ab25-1f9fd9a9b1f4" providerId="ADAL" clId="{A53DED51-DBE8-43D1-BA86-412243565066}" dt="2018-06-06T03:21:00.019" v="1358" actId="1076"/>
          <ac:picMkLst>
            <pc:docMk/>
            <pc:sldMk cId="4216405262" sldId="275"/>
            <ac:picMk id="5" creationId="{A4E40B2F-886F-4238-A7D1-CDAB24FE77F7}"/>
          </ac:picMkLst>
        </pc:picChg>
        <pc:cxnChg chg="add del">
          <ac:chgData name="MICHAEL GONG (DSCOE-ISD-OOCLL/ZHA)" userId="80b14a36-6422-4f88-ab25-1f9fd9a9b1f4" providerId="ADAL" clId="{A53DED51-DBE8-43D1-BA86-412243565066}" dt="2018-06-06T03:19:42.378" v="1314" actId="26606"/>
          <ac:cxnSpMkLst>
            <pc:docMk/>
            <pc:sldMk cId="4216405262" sldId="275"/>
            <ac:cxnSpMk id="10" creationId="{DB146403-F3D6-484B-B2ED-97F9565D0370}"/>
          </ac:cxnSpMkLst>
        </pc:cxnChg>
        <pc:cxnChg chg="add del">
          <ac:chgData name="MICHAEL GONG (DSCOE-ISD-OOCLL/ZHA)" userId="80b14a36-6422-4f88-ab25-1f9fd9a9b1f4" providerId="ADAL" clId="{A53DED51-DBE8-43D1-BA86-412243565066}" dt="2018-06-06T03:19:42.378" v="1314" actId="26606"/>
          <ac:cxnSpMkLst>
            <pc:docMk/>
            <pc:sldMk cId="4216405262" sldId="275"/>
            <ac:cxnSpMk id="14" creationId="{7E7C77BC-7138-40B1-A15B-20F57A494629}"/>
          </ac:cxnSpMkLst>
        </pc:cxnChg>
      </pc:sldChg>
      <pc:sldChg chg="addSp delSp modSp add mod ord setBg">
        <pc:chgData name="MICHAEL GONG (DSCOE-ISD-OOCLL/ZHA)" userId="80b14a36-6422-4f88-ab25-1f9fd9a9b1f4" providerId="ADAL" clId="{A53DED51-DBE8-43D1-BA86-412243565066}" dt="2018-06-06T07:41:32.257" v="1880" actId="1076"/>
        <pc:sldMkLst>
          <pc:docMk/>
          <pc:sldMk cId="766749553" sldId="276"/>
        </pc:sldMkLst>
        <pc:spChg chg="mod">
          <ac:chgData name="MICHAEL GONG (DSCOE-ISD-OOCLL/ZHA)" userId="80b14a36-6422-4f88-ab25-1f9fd9a9b1f4" providerId="ADAL" clId="{A53DED51-DBE8-43D1-BA86-412243565066}" dt="2018-06-06T07:33:23.803" v="1801" actId="26606"/>
          <ac:spMkLst>
            <pc:docMk/>
            <pc:sldMk cId="766749553" sldId="276"/>
            <ac:spMk id="2" creationId="{C76F498B-0908-4D2A-8B45-3BA224E0498D}"/>
          </ac:spMkLst>
        </pc:spChg>
        <pc:spChg chg="del mod">
          <ac:chgData name="MICHAEL GONG (DSCOE-ISD-OOCLL/ZHA)" userId="80b14a36-6422-4f88-ab25-1f9fd9a9b1f4" providerId="ADAL" clId="{A53DED51-DBE8-43D1-BA86-412243565066}" dt="2018-06-06T07:33:23.803" v="1801" actId="26606"/>
          <ac:spMkLst>
            <pc:docMk/>
            <pc:sldMk cId="766749553" sldId="276"/>
            <ac:spMk id="6" creationId="{6DD07082-22F1-4270-A850-56BE7406EC4C}"/>
          </ac:spMkLst>
        </pc:spChg>
        <pc:spChg chg="add">
          <ac:chgData name="MICHAEL GONG (DSCOE-ISD-OOCLL/ZHA)" userId="80b14a36-6422-4f88-ab25-1f9fd9a9b1f4" providerId="ADAL" clId="{A53DED51-DBE8-43D1-BA86-412243565066}" dt="2018-06-06T07:33:23.803" v="1801" actId="26606"/>
          <ac:spMkLst>
            <pc:docMk/>
            <pc:sldMk cId="766749553" sldId="276"/>
            <ac:spMk id="10" creationId="{08E89D5E-1885-4160-AC77-CC471DD1D0DB}"/>
          </ac:spMkLst>
        </pc:spChg>
        <pc:graphicFrameChg chg="add mod">
          <ac:chgData name="MICHAEL GONG (DSCOE-ISD-OOCLL/ZHA)" userId="80b14a36-6422-4f88-ab25-1f9fd9a9b1f4" providerId="ADAL" clId="{A53DED51-DBE8-43D1-BA86-412243565066}" dt="2018-06-06T07:41:32.257" v="1880" actId="1076"/>
          <ac:graphicFrameMkLst>
            <pc:docMk/>
            <pc:sldMk cId="766749553" sldId="276"/>
            <ac:graphicFrameMk id="5" creationId="{27E03A5A-B1D8-461D-BDC9-5F5F884A2409}"/>
          </ac:graphicFrameMkLst>
        </pc:graphicFrameChg>
        <pc:cxnChg chg="add">
          <ac:chgData name="MICHAEL GONG (DSCOE-ISD-OOCLL/ZHA)" userId="80b14a36-6422-4f88-ab25-1f9fd9a9b1f4" providerId="ADAL" clId="{A53DED51-DBE8-43D1-BA86-412243565066}" dt="2018-06-06T07:33:23.803" v="1801" actId="26606"/>
          <ac:cxnSpMkLst>
            <pc:docMk/>
            <pc:sldMk cId="766749553" sldId="276"/>
            <ac:cxnSpMk id="12" creationId="{550D2BD1-98F9-412D-905B-3A843EF4078B}"/>
          </ac:cxnSpMkLst>
        </pc:cxnChg>
      </pc:sldChg>
      <pc:sldChg chg="modSp add delCm">
        <pc:chgData name="MICHAEL GONG (DSCOE-ISD-OOCLL/ZHA)" userId="80b14a36-6422-4f88-ab25-1f9fd9a9b1f4" providerId="ADAL" clId="{A53DED51-DBE8-43D1-BA86-412243565066}" dt="2018-06-07T01:54:43.368" v="2245" actId="12"/>
        <pc:sldMkLst>
          <pc:docMk/>
          <pc:sldMk cId="539075332" sldId="277"/>
        </pc:sldMkLst>
        <pc:spChg chg="mod">
          <ac:chgData name="MICHAEL GONG (DSCOE-ISD-OOCLL/ZHA)" userId="80b14a36-6422-4f88-ab25-1f9fd9a9b1f4" providerId="ADAL" clId="{A53DED51-DBE8-43D1-BA86-412243565066}" dt="2018-06-07T01:54:43.368" v="2245" actId="12"/>
          <ac:spMkLst>
            <pc:docMk/>
            <pc:sldMk cId="539075332" sldId="277"/>
            <ac:spMk id="3" creationId="{F5956AFB-279D-4B73-9831-9A11D00023AA}"/>
          </ac:spMkLst>
        </pc:spChg>
        <pc:spChg chg="mod">
          <ac:chgData name="MICHAEL GONG (DSCOE-ISD-OOCLL/ZHA)" userId="80b14a36-6422-4f88-ab25-1f9fd9a9b1f4" providerId="ADAL" clId="{A53DED51-DBE8-43D1-BA86-412243565066}" dt="2018-06-06T07:34:24.809" v="1820" actId="14100"/>
          <ac:spMkLst>
            <pc:docMk/>
            <pc:sldMk cId="539075332" sldId="277"/>
            <ac:spMk id="4" creationId="{68E926F0-51AE-4578-898B-146805FE37FD}"/>
          </ac:spMkLst>
        </pc:spChg>
      </pc:sldChg>
      <pc:sldChg chg="addSp delSp modSp add mod setBg delDesignElem">
        <pc:chgData name="MICHAEL GONG (DSCOE-ISD-OOCLL/ZHA)" userId="80b14a36-6422-4f88-ab25-1f9fd9a9b1f4" providerId="ADAL" clId="{A53DED51-DBE8-43D1-BA86-412243565066}" dt="2018-06-07T03:29:26.588" v="3172" actId="1076"/>
        <pc:sldMkLst>
          <pc:docMk/>
          <pc:sldMk cId="1519093115" sldId="278"/>
        </pc:sldMkLst>
        <pc:spChg chg="mod">
          <ac:chgData name="MICHAEL GONG (DSCOE-ISD-OOCLL/ZHA)" userId="80b14a36-6422-4f88-ab25-1f9fd9a9b1f4" providerId="ADAL" clId="{A53DED51-DBE8-43D1-BA86-412243565066}" dt="2018-06-06T07:33:38.765" v="1811" actId="26606"/>
          <ac:spMkLst>
            <pc:docMk/>
            <pc:sldMk cId="1519093115" sldId="278"/>
            <ac:spMk id="2" creationId="{1457F6E1-3106-49B9-A907-6DDE9288CD95}"/>
          </ac:spMkLst>
        </pc:spChg>
        <pc:spChg chg="add del">
          <ac:chgData name="MICHAEL GONG (DSCOE-ISD-OOCLL/ZHA)" userId="80b14a36-6422-4f88-ab25-1f9fd9a9b1f4" providerId="ADAL" clId="{A53DED51-DBE8-43D1-BA86-412243565066}" dt="2018-06-06T07:33:37.591" v="1804" actId="26606"/>
          <ac:spMkLst>
            <pc:docMk/>
            <pc:sldMk cId="1519093115" sldId="278"/>
            <ac:spMk id="10" creationId="{08E89D5E-1885-4160-AC77-CC471DD1D0DB}"/>
          </ac:spMkLst>
        </pc:spChg>
        <pc:spChg chg="add del">
          <ac:chgData name="MICHAEL GONG (DSCOE-ISD-OOCLL/ZHA)" userId="80b14a36-6422-4f88-ab25-1f9fd9a9b1f4" providerId="ADAL" clId="{A53DED51-DBE8-43D1-BA86-412243565066}" dt="2018-06-06T07:33:38.702" v="1808" actId="26606"/>
          <ac:spMkLst>
            <pc:docMk/>
            <pc:sldMk cId="1519093115" sldId="278"/>
            <ac:spMk id="14" creationId="{BE95D989-81FA-4BAD-9AD5-E46CEDA91B36}"/>
          </ac:spMkLst>
        </pc:spChg>
        <pc:spChg chg="add del">
          <ac:chgData name="MICHAEL GONG (DSCOE-ISD-OOCLL/ZHA)" userId="80b14a36-6422-4f88-ab25-1f9fd9a9b1f4" providerId="ADAL" clId="{A53DED51-DBE8-43D1-BA86-412243565066}" dt="2018-06-06T07:33:38.702" v="1808" actId="26606"/>
          <ac:spMkLst>
            <pc:docMk/>
            <pc:sldMk cId="1519093115" sldId="278"/>
            <ac:spMk id="15" creationId="{156189E5-8A3E-4CFD-B71B-CCD0F8495E56}"/>
          </ac:spMkLst>
        </pc:spChg>
        <pc:spChg chg="add del">
          <ac:chgData name="MICHAEL GONG (DSCOE-ISD-OOCLL/ZHA)" userId="80b14a36-6422-4f88-ab25-1f9fd9a9b1f4" providerId="ADAL" clId="{A53DED51-DBE8-43D1-BA86-412243565066}" dt="2018-06-06T07:41:07.147" v="1873" actId="1076"/>
          <ac:spMkLst>
            <pc:docMk/>
            <pc:sldMk cId="1519093115" sldId="278"/>
            <ac:spMk id="18" creationId="{08E89D5E-1885-4160-AC77-CC471DD1D0DB}"/>
          </ac:spMkLst>
        </pc:spChg>
        <pc:spChg chg="add del mod">
          <ac:chgData name="MICHAEL GONG (DSCOE-ISD-OOCLL/ZHA)" userId="80b14a36-6422-4f88-ab25-1f9fd9a9b1f4" providerId="ADAL" clId="{A53DED51-DBE8-43D1-BA86-412243565066}" dt="2018-06-06T07:33:38.765" v="1811" actId="26606"/>
          <ac:spMkLst>
            <pc:docMk/>
            <pc:sldMk cId="1519093115" sldId="278"/>
            <ac:spMk id="21" creationId="{DC45F79A-5B29-4F6F-9789-CEA81442D12C}"/>
          </ac:spMkLst>
        </pc:spChg>
        <pc:graphicFrameChg chg="add del">
          <ac:chgData name="MICHAEL GONG (DSCOE-ISD-OOCLL/ZHA)" userId="80b14a36-6422-4f88-ab25-1f9fd9a9b1f4" providerId="ADAL" clId="{A53DED51-DBE8-43D1-BA86-412243565066}" dt="2018-06-06T07:33:37.591" v="1804" actId="26606"/>
          <ac:graphicFrameMkLst>
            <pc:docMk/>
            <pc:sldMk cId="1519093115" sldId="278"/>
            <ac:graphicFrameMk id="5" creationId="{9AC8657B-43E8-4977-8260-94B355745817}"/>
          </ac:graphicFrameMkLst>
        </pc:graphicFrameChg>
        <pc:graphicFrameChg chg="add del">
          <ac:chgData name="MICHAEL GONG (DSCOE-ISD-OOCLL/ZHA)" userId="80b14a36-6422-4f88-ab25-1f9fd9a9b1f4" providerId="ADAL" clId="{A53DED51-DBE8-43D1-BA86-412243565066}" dt="2018-06-06T07:33:38.702" v="1808" actId="26606"/>
          <ac:graphicFrameMkLst>
            <pc:docMk/>
            <pc:sldMk cId="1519093115" sldId="278"/>
            <ac:graphicFrameMk id="16" creationId="{238856F6-82D8-483D-8BEA-598850F2178F}"/>
          </ac:graphicFrameMkLst>
        </pc:graphicFrameChg>
        <pc:graphicFrameChg chg="add mod">
          <ac:chgData name="MICHAEL GONG (DSCOE-ISD-OOCLL/ZHA)" userId="80b14a36-6422-4f88-ab25-1f9fd9a9b1f4" providerId="ADAL" clId="{A53DED51-DBE8-43D1-BA86-412243565066}" dt="2018-06-06T07:41:11.921" v="1874" actId="1076"/>
          <ac:graphicFrameMkLst>
            <pc:docMk/>
            <pc:sldMk cId="1519093115" sldId="278"/>
            <ac:graphicFrameMk id="20" creationId="{9AC8657B-43E8-4977-8260-94B355745817}"/>
          </ac:graphicFrameMkLst>
        </pc:graphicFrameChg>
        <pc:picChg chg="add mod">
          <ac:chgData name="MICHAEL GONG (DSCOE-ISD-OOCLL/ZHA)" userId="80b14a36-6422-4f88-ab25-1f9fd9a9b1f4" providerId="ADAL" clId="{A53DED51-DBE8-43D1-BA86-412243565066}" dt="2018-06-07T03:29:26.588" v="3172" actId="1076"/>
          <ac:picMkLst>
            <pc:docMk/>
            <pc:sldMk cId="1519093115" sldId="278"/>
            <ac:picMk id="6" creationId="{6579240C-5E94-4526-A478-B29EAD1C4B62}"/>
          </ac:picMkLst>
        </pc:picChg>
        <pc:cxnChg chg="add del">
          <ac:chgData name="MICHAEL GONG (DSCOE-ISD-OOCLL/ZHA)" userId="80b14a36-6422-4f88-ab25-1f9fd9a9b1f4" providerId="ADAL" clId="{A53DED51-DBE8-43D1-BA86-412243565066}" dt="2018-06-06T07:33:37.591" v="1804" actId="26606"/>
          <ac:cxnSpMkLst>
            <pc:docMk/>
            <pc:sldMk cId="1519093115" sldId="278"/>
            <ac:cxnSpMk id="12" creationId="{550D2BD1-98F9-412D-905B-3A843EF4078B}"/>
          </ac:cxnSpMkLst>
        </pc:cxnChg>
        <pc:cxnChg chg="add del">
          <ac:chgData name="MICHAEL GONG (DSCOE-ISD-OOCLL/ZHA)" userId="80b14a36-6422-4f88-ab25-1f9fd9a9b1f4" providerId="ADAL" clId="{A53DED51-DBE8-43D1-BA86-412243565066}" dt="2018-06-06T07:41:07.147" v="1873" actId="1076"/>
          <ac:cxnSpMkLst>
            <pc:docMk/>
            <pc:sldMk cId="1519093115" sldId="278"/>
            <ac:cxnSpMk id="19" creationId="{550D2BD1-98F9-412D-905B-3A843EF4078B}"/>
          </ac:cxnSpMkLst>
        </pc:cxnChg>
      </pc:sldChg>
      <pc:sldChg chg="addSp delSp modSp add mod ord setBg">
        <pc:chgData name="MICHAEL GONG (DSCOE-ISD-OOCLL/ZHA)" userId="80b14a36-6422-4f88-ab25-1f9fd9a9b1f4" providerId="ADAL" clId="{A53DED51-DBE8-43D1-BA86-412243565066}" dt="2018-06-06T07:41:19.339" v="1879" actId="108"/>
        <pc:sldMkLst>
          <pc:docMk/>
          <pc:sldMk cId="2635697364" sldId="279"/>
        </pc:sldMkLst>
        <pc:spChg chg="mod">
          <ac:chgData name="MICHAEL GONG (DSCOE-ISD-OOCLL/ZHA)" userId="80b14a36-6422-4f88-ab25-1f9fd9a9b1f4" providerId="ADAL" clId="{A53DED51-DBE8-43D1-BA86-412243565066}" dt="2018-06-06T07:34:04.542" v="1815" actId="26606"/>
          <ac:spMkLst>
            <pc:docMk/>
            <pc:sldMk cId="2635697364" sldId="279"/>
            <ac:spMk id="2" creationId="{314B1C78-1632-425A-9569-835EFA2203AC}"/>
          </ac:spMkLst>
        </pc:spChg>
        <pc:spChg chg="del mod">
          <ac:chgData name="MICHAEL GONG (DSCOE-ISD-OOCLL/ZHA)" userId="80b14a36-6422-4f88-ab25-1f9fd9a9b1f4" providerId="ADAL" clId="{A53DED51-DBE8-43D1-BA86-412243565066}" dt="2018-06-06T07:34:04.542" v="1815" actId="26606"/>
          <ac:spMkLst>
            <pc:docMk/>
            <pc:sldMk cId="2635697364" sldId="279"/>
            <ac:spMk id="6" creationId="{17554E7B-2B9D-4740-BDA0-9C266B682362}"/>
          </ac:spMkLst>
        </pc:spChg>
        <pc:spChg chg="add">
          <ac:chgData name="MICHAEL GONG (DSCOE-ISD-OOCLL/ZHA)" userId="80b14a36-6422-4f88-ab25-1f9fd9a9b1f4" providerId="ADAL" clId="{A53DED51-DBE8-43D1-BA86-412243565066}" dt="2018-06-06T07:34:04.542" v="1815" actId="26606"/>
          <ac:spMkLst>
            <pc:docMk/>
            <pc:sldMk cId="2635697364" sldId="279"/>
            <ac:spMk id="10" creationId="{08E89D5E-1885-4160-AC77-CC471DD1D0DB}"/>
          </ac:spMkLst>
        </pc:spChg>
        <pc:graphicFrameChg chg="add mod">
          <ac:chgData name="MICHAEL GONG (DSCOE-ISD-OOCLL/ZHA)" userId="80b14a36-6422-4f88-ab25-1f9fd9a9b1f4" providerId="ADAL" clId="{A53DED51-DBE8-43D1-BA86-412243565066}" dt="2018-06-06T07:41:19.339" v="1879" actId="108"/>
          <ac:graphicFrameMkLst>
            <pc:docMk/>
            <pc:sldMk cId="2635697364" sldId="279"/>
            <ac:graphicFrameMk id="5" creationId="{59A96307-1867-428E-A728-2627FDF63607}"/>
          </ac:graphicFrameMkLst>
        </pc:graphicFrameChg>
        <pc:cxnChg chg="add">
          <ac:chgData name="MICHAEL GONG (DSCOE-ISD-OOCLL/ZHA)" userId="80b14a36-6422-4f88-ab25-1f9fd9a9b1f4" providerId="ADAL" clId="{A53DED51-DBE8-43D1-BA86-412243565066}" dt="2018-06-06T07:34:04.542" v="1815" actId="26606"/>
          <ac:cxnSpMkLst>
            <pc:docMk/>
            <pc:sldMk cId="2635697364" sldId="279"/>
            <ac:cxnSpMk id="12" creationId="{550D2BD1-98F9-412D-905B-3A843EF4078B}"/>
          </ac:cxnSpMkLst>
        </pc:cxnChg>
      </pc:sldChg>
      <pc:sldChg chg="addSp delSp modSp add">
        <pc:chgData name="MICHAEL GONG (DSCOE-ISD-OOCLL/ZHA)" userId="80b14a36-6422-4f88-ab25-1f9fd9a9b1f4" providerId="ADAL" clId="{A53DED51-DBE8-43D1-BA86-412243565066}" dt="2018-06-06T07:38:14.826" v="1856" actId="20577"/>
        <pc:sldMkLst>
          <pc:docMk/>
          <pc:sldMk cId="2219960270" sldId="280"/>
        </pc:sldMkLst>
        <pc:spChg chg="del">
          <ac:chgData name="MICHAEL GONG (DSCOE-ISD-OOCLL/ZHA)" userId="80b14a36-6422-4f88-ab25-1f9fd9a9b1f4" providerId="ADAL" clId="{A53DED51-DBE8-43D1-BA86-412243565066}" dt="2018-06-06T07:34:56.376" v="1822" actId="20577"/>
          <ac:spMkLst>
            <pc:docMk/>
            <pc:sldMk cId="2219960270" sldId="280"/>
            <ac:spMk id="2" creationId="{92C2E187-4682-47E3-9161-B180964F722B}"/>
          </ac:spMkLst>
        </pc:spChg>
        <pc:spChg chg="del">
          <ac:chgData name="MICHAEL GONG (DSCOE-ISD-OOCLL/ZHA)" userId="80b14a36-6422-4f88-ab25-1f9fd9a9b1f4" providerId="ADAL" clId="{A53DED51-DBE8-43D1-BA86-412243565066}" dt="2018-06-06T07:34:56.376" v="1822" actId="20577"/>
          <ac:spMkLst>
            <pc:docMk/>
            <pc:sldMk cId="2219960270" sldId="280"/>
            <ac:spMk id="3" creationId="{46E93F8D-864C-4409-AF7F-701438DF67F4}"/>
          </ac:spMkLst>
        </pc:spChg>
        <pc:spChg chg="add mod">
          <ac:chgData name="MICHAEL GONG (DSCOE-ISD-OOCLL/ZHA)" userId="80b14a36-6422-4f88-ab25-1f9fd9a9b1f4" providerId="ADAL" clId="{A53DED51-DBE8-43D1-BA86-412243565066}" dt="2018-06-06T07:38:14.826" v="1856" actId="20577"/>
          <ac:spMkLst>
            <pc:docMk/>
            <pc:sldMk cId="2219960270" sldId="280"/>
            <ac:spMk id="4" creationId="{724647EC-5E19-49BA-8D9D-EFC7D162AB28}"/>
          </ac:spMkLst>
        </pc:spChg>
        <pc:spChg chg="add mod">
          <ac:chgData name="MICHAEL GONG (DSCOE-ISD-OOCLL/ZHA)" userId="80b14a36-6422-4f88-ab25-1f9fd9a9b1f4" providerId="ADAL" clId="{A53DED51-DBE8-43D1-BA86-412243565066}" dt="2018-06-06T07:34:56.376" v="1822" actId="20577"/>
          <ac:spMkLst>
            <pc:docMk/>
            <pc:sldMk cId="2219960270" sldId="280"/>
            <ac:spMk id="5" creationId="{95567557-ED90-43B6-B8D1-9F06701BECAE}"/>
          </ac:spMkLst>
        </pc:spChg>
      </pc:sldChg>
      <pc:sldChg chg="addSp delSp modSp add del mod setBg">
        <pc:chgData name="MICHAEL GONG (DSCOE-ISD-OOCLL/ZHA)" userId="80b14a36-6422-4f88-ab25-1f9fd9a9b1f4" providerId="ADAL" clId="{A53DED51-DBE8-43D1-BA86-412243565066}" dt="2018-06-07T01:46:27.560" v="2212" actId="2696"/>
        <pc:sldMkLst>
          <pc:docMk/>
          <pc:sldMk cId="3379310222" sldId="281"/>
        </pc:sldMkLst>
        <pc:spChg chg="del">
          <ac:chgData name="MICHAEL GONG (DSCOE-ISD-OOCLL/ZHA)" userId="80b14a36-6422-4f88-ab25-1f9fd9a9b1f4" providerId="ADAL" clId="{A53DED51-DBE8-43D1-BA86-412243565066}" dt="2018-06-06T07:49:29.027" v="1953" actId="2696"/>
          <ac:spMkLst>
            <pc:docMk/>
            <pc:sldMk cId="3379310222" sldId="281"/>
            <ac:spMk id="2" creationId="{CE0A6702-2B2C-4116-ACD9-B48BDF93C71B}"/>
          </ac:spMkLst>
        </pc:spChg>
        <pc:spChg chg="del">
          <ac:chgData name="MICHAEL GONG (DSCOE-ISD-OOCLL/ZHA)" userId="80b14a36-6422-4f88-ab25-1f9fd9a9b1f4" providerId="ADAL" clId="{A53DED51-DBE8-43D1-BA86-412243565066}" dt="2018-06-06T07:49:29.027" v="1953" actId="2696"/>
          <ac:spMkLst>
            <pc:docMk/>
            <pc:sldMk cId="3379310222" sldId="281"/>
            <ac:spMk id="3" creationId="{9BFEADE4-5BDA-4C5B-892E-0F809AD904C5}"/>
          </ac:spMkLst>
        </pc:spChg>
        <pc:spChg chg="add del mod">
          <ac:chgData name="MICHAEL GONG (DSCOE-ISD-OOCLL/ZHA)" userId="80b14a36-6422-4f88-ab25-1f9fd9a9b1f4" providerId="ADAL" clId="{A53DED51-DBE8-43D1-BA86-412243565066}" dt="2018-06-07T01:45:40.775" v="2194" actId="478"/>
          <ac:spMkLst>
            <pc:docMk/>
            <pc:sldMk cId="3379310222" sldId="281"/>
            <ac:spMk id="3" creationId="{B40B5240-A76E-4AE4-9B44-19B306E15B94}"/>
          </ac:spMkLst>
        </pc:spChg>
        <pc:spChg chg="add mod">
          <ac:chgData name="MICHAEL GONG (DSCOE-ISD-OOCLL/ZHA)" userId="80b14a36-6422-4f88-ab25-1f9fd9a9b1f4" providerId="ADAL" clId="{A53DED51-DBE8-43D1-BA86-412243565066}" dt="2018-06-07T01:46:19.278" v="2211" actId="26606"/>
          <ac:spMkLst>
            <pc:docMk/>
            <pc:sldMk cId="3379310222" sldId="281"/>
            <ac:spMk id="4" creationId="{2DAEDBB4-982E-4444-8E55-A7947F574C81}"/>
          </ac:spMkLst>
        </pc:spChg>
        <pc:spChg chg="add del mod">
          <ac:chgData name="MICHAEL GONG (DSCOE-ISD-OOCLL/ZHA)" userId="80b14a36-6422-4f88-ab25-1f9fd9a9b1f4" providerId="ADAL" clId="{A53DED51-DBE8-43D1-BA86-412243565066}" dt="2018-06-07T01:45:23.455" v="2191" actId="478"/>
          <ac:spMkLst>
            <pc:docMk/>
            <pc:sldMk cId="3379310222" sldId="281"/>
            <ac:spMk id="5" creationId="{F98F69E2-DBDD-43C9-A5C6-8D091718A464}"/>
          </ac:spMkLst>
        </pc:spChg>
        <pc:spChg chg="add del">
          <ac:chgData name="MICHAEL GONG (DSCOE-ISD-OOCLL/ZHA)" userId="80b14a36-6422-4f88-ab25-1f9fd9a9b1f4" providerId="ADAL" clId="{A53DED51-DBE8-43D1-BA86-412243565066}" dt="2018-06-07T01:45:55.946" v="2204" actId="26606"/>
          <ac:spMkLst>
            <pc:docMk/>
            <pc:sldMk cId="3379310222" sldId="281"/>
            <ac:spMk id="6" creationId="{6753252F-4873-4F63-801D-CC719279A7D5}"/>
          </ac:spMkLst>
        </pc:spChg>
        <pc:spChg chg="add del">
          <ac:chgData name="MICHAEL GONG (DSCOE-ISD-OOCLL/ZHA)" userId="80b14a36-6422-4f88-ab25-1f9fd9a9b1f4" providerId="ADAL" clId="{A53DED51-DBE8-43D1-BA86-412243565066}" dt="2018-06-07T01:45:55.946" v="2204" actId="26606"/>
          <ac:spMkLst>
            <pc:docMk/>
            <pc:sldMk cId="3379310222" sldId="281"/>
            <ac:spMk id="7" creationId="{047C8CCB-F95D-4249-92DD-651249D3535A}"/>
          </ac:spMkLst>
        </pc:spChg>
        <pc:spChg chg="add del">
          <ac:chgData name="MICHAEL GONG (DSCOE-ISD-OOCLL/ZHA)" userId="80b14a36-6422-4f88-ab25-1f9fd9a9b1f4" providerId="ADAL" clId="{A53DED51-DBE8-43D1-BA86-412243565066}" dt="2018-06-07T01:45:47.129" v="2196" actId="26606"/>
          <ac:spMkLst>
            <pc:docMk/>
            <pc:sldMk cId="3379310222" sldId="281"/>
            <ac:spMk id="9" creationId="{72257994-BD97-4691-8B89-198A6D2BABDC}"/>
          </ac:spMkLst>
        </pc:spChg>
        <pc:spChg chg="add del">
          <ac:chgData name="MICHAEL GONG (DSCOE-ISD-OOCLL/ZHA)" userId="80b14a36-6422-4f88-ab25-1f9fd9a9b1f4" providerId="ADAL" clId="{A53DED51-DBE8-43D1-BA86-412243565066}" dt="2018-06-07T01:45:58.030" v="2206" actId="26606"/>
          <ac:spMkLst>
            <pc:docMk/>
            <pc:sldMk cId="3379310222" sldId="281"/>
            <ac:spMk id="10" creationId="{72257994-BD97-4691-8B89-198A6D2BABDC}"/>
          </ac:spMkLst>
        </pc:spChg>
        <pc:spChg chg="add del">
          <ac:chgData name="MICHAEL GONG (DSCOE-ISD-OOCLL/ZHA)" userId="80b14a36-6422-4f88-ab25-1f9fd9a9b1f4" providerId="ADAL" clId="{A53DED51-DBE8-43D1-BA86-412243565066}" dt="2018-06-07T01:45:50.502" v="2198" actId="26606"/>
          <ac:spMkLst>
            <pc:docMk/>
            <pc:sldMk cId="3379310222" sldId="281"/>
            <ac:spMk id="12" creationId="{823AC064-BC96-4F32-8AE1-B2FD38754823}"/>
          </ac:spMkLst>
        </pc:spChg>
        <pc:spChg chg="add del">
          <ac:chgData name="MICHAEL GONG (DSCOE-ISD-OOCLL/ZHA)" userId="80b14a36-6422-4f88-ab25-1f9fd9a9b1f4" providerId="ADAL" clId="{A53DED51-DBE8-43D1-BA86-412243565066}" dt="2018-06-07T01:45:59.030" v="2208" actId="26606"/>
          <ac:spMkLst>
            <pc:docMk/>
            <pc:sldMk cId="3379310222" sldId="281"/>
            <ac:spMk id="13" creationId="{B1ED02B1-1BC5-458F-9994-627281CFE7C4}"/>
          </ac:spMkLst>
        </pc:spChg>
        <pc:spChg chg="add del">
          <ac:chgData name="MICHAEL GONG (DSCOE-ISD-OOCLL/ZHA)" userId="80b14a36-6422-4f88-ab25-1f9fd9a9b1f4" providerId="ADAL" clId="{A53DED51-DBE8-43D1-BA86-412243565066}" dt="2018-06-07T01:46:19.248" v="2210" actId="26606"/>
          <ac:spMkLst>
            <pc:docMk/>
            <pc:sldMk cId="3379310222" sldId="281"/>
            <ac:spMk id="15" creationId="{72257994-BD97-4691-8B89-198A6D2BABDC}"/>
          </ac:spMkLst>
        </pc:spChg>
        <pc:spChg chg="add">
          <ac:chgData name="MICHAEL GONG (DSCOE-ISD-OOCLL/ZHA)" userId="80b14a36-6422-4f88-ab25-1f9fd9a9b1f4" providerId="ADAL" clId="{A53DED51-DBE8-43D1-BA86-412243565066}" dt="2018-06-07T01:46:19.278" v="2211" actId="26606"/>
          <ac:spMkLst>
            <pc:docMk/>
            <pc:sldMk cId="3379310222" sldId="281"/>
            <ac:spMk id="17" creationId="{823AC064-BC96-4F32-8AE1-B2FD38754823}"/>
          </ac:spMkLst>
        </pc:spChg>
        <pc:graphicFrameChg chg="add mod modGraphic">
          <ac:chgData name="MICHAEL GONG (DSCOE-ISD-OOCLL/ZHA)" userId="80b14a36-6422-4f88-ab25-1f9fd9a9b1f4" providerId="ADAL" clId="{A53DED51-DBE8-43D1-BA86-412243565066}" dt="2018-06-07T01:46:19.278" v="2211" actId="26606"/>
          <ac:graphicFrameMkLst>
            <pc:docMk/>
            <pc:sldMk cId="3379310222" sldId="281"/>
            <ac:graphicFrameMk id="2" creationId="{A167D0B2-786F-4273-BC47-76CFCE26A8C7}"/>
          </ac:graphicFrameMkLst>
        </pc:graphicFrameChg>
        <pc:cxnChg chg="add del">
          <ac:chgData name="MICHAEL GONG (DSCOE-ISD-OOCLL/ZHA)" userId="80b14a36-6422-4f88-ab25-1f9fd9a9b1f4" providerId="ADAL" clId="{A53DED51-DBE8-43D1-BA86-412243565066}" dt="2018-06-07T01:45:50.502" v="2198" actId="26606"/>
          <ac:cxnSpMkLst>
            <pc:docMk/>
            <pc:sldMk cId="3379310222" sldId="281"/>
            <ac:cxnSpMk id="11" creationId="{7E7C77BC-7138-40B1-A15B-20F57A494629}"/>
          </ac:cxnSpMkLst>
        </pc:cxnChg>
        <pc:cxnChg chg="add">
          <ac:chgData name="MICHAEL GONG (DSCOE-ISD-OOCLL/ZHA)" userId="80b14a36-6422-4f88-ab25-1f9fd9a9b1f4" providerId="ADAL" clId="{A53DED51-DBE8-43D1-BA86-412243565066}" dt="2018-06-07T01:46:19.278" v="2211" actId="26606"/>
          <ac:cxnSpMkLst>
            <pc:docMk/>
            <pc:sldMk cId="3379310222" sldId="281"/>
            <ac:cxnSpMk id="18" creationId="{7E7C77BC-7138-40B1-A15B-20F57A494629}"/>
          </ac:cxnSpMkLst>
        </pc:cxnChg>
      </pc:sldChg>
      <pc:sldChg chg="modSp add del">
        <pc:chgData name="MICHAEL GONG (DSCOE-ISD-OOCLL/ZHA)" userId="80b14a36-6422-4f88-ab25-1f9fd9a9b1f4" providerId="ADAL" clId="{A53DED51-DBE8-43D1-BA86-412243565066}" dt="2018-06-07T01:43:04.826" v="2163" actId="2696"/>
        <pc:sldMkLst>
          <pc:docMk/>
          <pc:sldMk cId="1515567239" sldId="282"/>
        </pc:sldMkLst>
        <pc:spChg chg="mod">
          <ac:chgData name="MICHAEL GONG (DSCOE-ISD-OOCLL/ZHA)" userId="80b14a36-6422-4f88-ab25-1f9fd9a9b1f4" providerId="ADAL" clId="{A53DED51-DBE8-43D1-BA86-412243565066}" dt="2018-06-07T01:13:56.523" v="1992" actId="2696"/>
          <ac:spMkLst>
            <pc:docMk/>
            <pc:sldMk cId="1515567239" sldId="282"/>
            <ac:spMk id="2" creationId="{E4901FD7-715C-47C0-A977-CAE2D45716EE}"/>
          </ac:spMkLst>
        </pc:spChg>
      </pc:sldChg>
      <pc:sldChg chg="addSp delSp modSp add">
        <pc:chgData name="MICHAEL GONG (DSCOE-ISD-OOCLL/ZHA)" userId="80b14a36-6422-4f88-ab25-1f9fd9a9b1f4" providerId="ADAL" clId="{A53DED51-DBE8-43D1-BA86-412243565066}" dt="2018-06-07T01:14:50.796" v="1997" actId="1076"/>
        <pc:sldMkLst>
          <pc:docMk/>
          <pc:sldMk cId="440205023" sldId="283"/>
        </pc:sldMkLst>
        <pc:spChg chg="del">
          <ac:chgData name="MICHAEL GONG (DSCOE-ISD-OOCLL/ZHA)" userId="80b14a36-6422-4f88-ab25-1f9fd9a9b1f4" providerId="ADAL" clId="{A53DED51-DBE8-43D1-BA86-412243565066}" dt="2018-06-07T01:14:31.464" v="1994" actId="1076"/>
          <ac:spMkLst>
            <pc:docMk/>
            <pc:sldMk cId="440205023" sldId="283"/>
            <ac:spMk id="2" creationId="{06ADA205-16FE-417A-A3F1-7251D2CCF828}"/>
          </ac:spMkLst>
        </pc:spChg>
        <pc:spChg chg="del">
          <ac:chgData name="MICHAEL GONG (DSCOE-ISD-OOCLL/ZHA)" userId="80b14a36-6422-4f88-ab25-1f9fd9a9b1f4" providerId="ADAL" clId="{A53DED51-DBE8-43D1-BA86-412243565066}" dt="2018-06-07T01:14:31.464" v="1994" actId="1076"/>
          <ac:spMkLst>
            <pc:docMk/>
            <pc:sldMk cId="440205023" sldId="283"/>
            <ac:spMk id="3" creationId="{D1175387-20EC-449F-8D71-B4C86A1D6B5F}"/>
          </ac:spMkLst>
        </pc:spChg>
        <pc:picChg chg="add mod">
          <ac:chgData name="MICHAEL GONG (DSCOE-ISD-OOCLL/ZHA)" userId="80b14a36-6422-4f88-ab25-1f9fd9a9b1f4" providerId="ADAL" clId="{A53DED51-DBE8-43D1-BA86-412243565066}" dt="2018-06-07T01:14:50.796" v="1997" actId="1076"/>
          <ac:picMkLst>
            <pc:docMk/>
            <pc:sldMk cId="440205023" sldId="283"/>
            <ac:picMk id="4" creationId="{4E5D65DC-629A-42B7-BF6A-B3D951826179}"/>
          </ac:picMkLst>
        </pc:picChg>
      </pc:sldChg>
      <pc:sldChg chg="addSp modSp add">
        <pc:chgData name="MICHAEL GONG (DSCOE-ISD-OOCLL/ZHA)" userId="80b14a36-6422-4f88-ab25-1f9fd9a9b1f4" providerId="ADAL" clId="{A53DED51-DBE8-43D1-BA86-412243565066}" dt="2018-06-07T01:23:57.068" v="2008" actId="1076"/>
        <pc:sldMkLst>
          <pc:docMk/>
          <pc:sldMk cId="3700304395" sldId="284"/>
        </pc:sldMkLst>
        <pc:spChg chg="add mod">
          <ac:chgData name="MICHAEL GONG (DSCOE-ISD-OOCLL/ZHA)" userId="80b14a36-6422-4f88-ab25-1f9fd9a9b1f4" providerId="ADAL" clId="{A53DED51-DBE8-43D1-BA86-412243565066}" dt="2018-06-07T01:23:47.268" v="2007" actId="1076"/>
          <ac:spMkLst>
            <pc:docMk/>
            <pc:sldMk cId="3700304395" sldId="284"/>
            <ac:spMk id="4" creationId="{3524A4A4-8B84-4057-8EE6-2E093C4E4287}"/>
          </ac:spMkLst>
        </pc:spChg>
        <pc:spChg chg="add mod">
          <ac:chgData name="MICHAEL GONG (DSCOE-ISD-OOCLL/ZHA)" userId="80b14a36-6422-4f88-ab25-1f9fd9a9b1f4" providerId="ADAL" clId="{A53DED51-DBE8-43D1-BA86-412243565066}" dt="2018-06-07T01:23:57.068" v="2008" actId="1076"/>
          <ac:spMkLst>
            <pc:docMk/>
            <pc:sldMk cId="3700304395" sldId="284"/>
            <ac:spMk id="5" creationId="{65C7E06E-EB30-4DCD-8699-9A925BBB8955}"/>
          </ac:spMkLst>
        </pc:spChg>
        <pc:picChg chg="add mod">
          <ac:chgData name="MICHAEL GONG (DSCOE-ISD-OOCLL/ZHA)" userId="80b14a36-6422-4f88-ab25-1f9fd9a9b1f4" providerId="ADAL" clId="{A53DED51-DBE8-43D1-BA86-412243565066}" dt="2018-06-07T01:23:19.485" v="2003" actId="1076"/>
          <ac:picMkLst>
            <pc:docMk/>
            <pc:sldMk cId="3700304395" sldId="284"/>
            <ac:picMk id="2" creationId="{C212C913-0FEB-4D9B-AFC1-D4C8C8077792}"/>
          </ac:picMkLst>
        </pc:picChg>
        <pc:picChg chg="add mod">
          <ac:chgData name="MICHAEL GONG (DSCOE-ISD-OOCLL/ZHA)" userId="80b14a36-6422-4f88-ab25-1f9fd9a9b1f4" providerId="ADAL" clId="{A53DED51-DBE8-43D1-BA86-412243565066}" dt="2018-06-07T01:23:40.501" v="2006" actId="1076"/>
          <ac:picMkLst>
            <pc:docMk/>
            <pc:sldMk cId="3700304395" sldId="284"/>
            <ac:picMk id="3" creationId="{4B0821E5-5002-472B-9985-98E1926FD42C}"/>
          </ac:picMkLst>
        </pc:picChg>
      </pc:sldChg>
      <pc:sldChg chg="modSp add">
        <pc:chgData name="MICHAEL GONG (DSCOE-ISD-OOCLL/ZHA)" userId="80b14a36-6422-4f88-ab25-1f9fd9a9b1f4" providerId="ADAL" clId="{A53DED51-DBE8-43D1-BA86-412243565066}" dt="2018-06-07T03:37:13.744" v="3213" actId="20577"/>
        <pc:sldMkLst>
          <pc:docMk/>
          <pc:sldMk cId="4041401292" sldId="285"/>
        </pc:sldMkLst>
        <pc:spChg chg="mod">
          <ac:chgData name="MICHAEL GONG (DSCOE-ISD-OOCLL/ZHA)" userId="80b14a36-6422-4f88-ab25-1f9fd9a9b1f4" providerId="ADAL" clId="{A53DED51-DBE8-43D1-BA86-412243565066}" dt="2018-06-07T01:28:37.180" v="2034" actId="20577"/>
          <ac:spMkLst>
            <pc:docMk/>
            <pc:sldMk cId="4041401292" sldId="285"/>
            <ac:spMk id="2" creationId="{DD54177C-10B0-481F-A0B0-86AFAD5C3E6C}"/>
          </ac:spMkLst>
        </pc:spChg>
        <pc:spChg chg="mod">
          <ac:chgData name="MICHAEL GONG (DSCOE-ISD-OOCLL/ZHA)" userId="80b14a36-6422-4f88-ab25-1f9fd9a9b1f4" providerId="ADAL" clId="{A53DED51-DBE8-43D1-BA86-412243565066}" dt="2018-06-07T03:37:13.744" v="3213" actId="20577"/>
          <ac:spMkLst>
            <pc:docMk/>
            <pc:sldMk cId="4041401292" sldId="285"/>
            <ac:spMk id="3" creationId="{872500ED-5568-40D3-B785-101E9A0E7387}"/>
          </ac:spMkLst>
        </pc:spChg>
      </pc:sldChg>
      <pc:sldChg chg="modSp add">
        <pc:chgData name="MICHAEL GONG (DSCOE-ISD-OOCLL/ZHA)" userId="80b14a36-6422-4f88-ab25-1f9fd9a9b1f4" providerId="ADAL" clId="{A53DED51-DBE8-43D1-BA86-412243565066}" dt="2018-06-07T01:34:54.726" v="2090" actId="20577"/>
        <pc:sldMkLst>
          <pc:docMk/>
          <pc:sldMk cId="2173006813" sldId="286"/>
        </pc:sldMkLst>
        <pc:spChg chg="mod">
          <ac:chgData name="MICHAEL GONG (DSCOE-ISD-OOCLL/ZHA)" userId="80b14a36-6422-4f88-ab25-1f9fd9a9b1f4" providerId="ADAL" clId="{A53DED51-DBE8-43D1-BA86-412243565066}" dt="2018-06-07T01:34:54.726" v="2090" actId="20577"/>
          <ac:spMkLst>
            <pc:docMk/>
            <pc:sldMk cId="2173006813" sldId="286"/>
            <ac:spMk id="2" creationId="{403BAA57-8473-4C35-8A93-290408A0684F}"/>
          </ac:spMkLst>
        </pc:spChg>
        <pc:spChg chg="mod">
          <ac:chgData name="MICHAEL GONG (DSCOE-ISD-OOCLL/ZHA)" userId="80b14a36-6422-4f88-ab25-1f9fd9a9b1f4" providerId="ADAL" clId="{A53DED51-DBE8-43D1-BA86-412243565066}" dt="2018-06-07T01:34:43.123" v="2086" actId="404"/>
          <ac:spMkLst>
            <pc:docMk/>
            <pc:sldMk cId="2173006813" sldId="286"/>
            <ac:spMk id="3" creationId="{2F3530BE-42C2-4D8B-86F6-F59FEA793E67}"/>
          </ac:spMkLst>
        </pc:spChg>
      </pc:sldChg>
      <pc:sldChg chg="addSp delSp modSp add">
        <pc:chgData name="MICHAEL GONG (DSCOE-ISD-OOCLL/ZHA)" userId="80b14a36-6422-4f88-ab25-1f9fd9a9b1f4" providerId="ADAL" clId="{A53DED51-DBE8-43D1-BA86-412243565066}" dt="2018-06-07T01:39:00.110" v="2140" actId="120"/>
        <pc:sldMkLst>
          <pc:docMk/>
          <pc:sldMk cId="1565333489" sldId="287"/>
        </pc:sldMkLst>
        <pc:spChg chg="mod">
          <ac:chgData name="MICHAEL GONG (DSCOE-ISD-OOCLL/ZHA)" userId="80b14a36-6422-4f88-ab25-1f9fd9a9b1f4" providerId="ADAL" clId="{A53DED51-DBE8-43D1-BA86-412243565066}" dt="2018-06-07T01:39:00.110" v="2140" actId="120"/>
          <ac:spMkLst>
            <pc:docMk/>
            <pc:sldMk cId="1565333489" sldId="287"/>
            <ac:spMk id="2" creationId="{F27766C2-DFD6-44AE-A55D-79D60F9AC5E4}"/>
          </ac:spMkLst>
        </pc:spChg>
        <pc:spChg chg="del mod">
          <ac:chgData name="MICHAEL GONG (DSCOE-ISD-OOCLL/ZHA)" userId="80b14a36-6422-4f88-ab25-1f9fd9a9b1f4" providerId="ADAL" clId="{A53DED51-DBE8-43D1-BA86-412243565066}" dt="2018-06-07T01:36:36.155" v="2101" actId="478"/>
          <ac:spMkLst>
            <pc:docMk/>
            <pc:sldMk cId="1565333489" sldId="287"/>
            <ac:spMk id="3" creationId="{C242AD80-B306-4BB2-9942-923D09936CC3}"/>
          </ac:spMkLst>
        </pc:spChg>
        <pc:spChg chg="add del mod">
          <ac:chgData name="MICHAEL GONG (DSCOE-ISD-OOCLL/ZHA)" userId="80b14a36-6422-4f88-ab25-1f9fd9a9b1f4" providerId="ADAL" clId="{A53DED51-DBE8-43D1-BA86-412243565066}" dt="2018-06-07T01:36:39.597" v="2102" actId="478"/>
          <ac:spMkLst>
            <pc:docMk/>
            <pc:sldMk cId="1565333489" sldId="287"/>
            <ac:spMk id="5" creationId="{2AA9E695-9456-4CD3-9878-3019042AF9F5}"/>
          </ac:spMkLst>
        </pc:spChg>
        <pc:spChg chg="add del mod">
          <ac:chgData name="MICHAEL GONG (DSCOE-ISD-OOCLL/ZHA)" userId="80b14a36-6422-4f88-ab25-1f9fd9a9b1f4" providerId="ADAL" clId="{A53DED51-DBE8-43D1-BA86-412243565066}" dt="2018-06-07T01:37:28.693" v="2120" actId="120"/>
          <ac:spMkLst>
            <pc:docMk/>
            <pc:sldMk cId="1565333489" sldId="287"/>
            <ac:spMk id="6" creationId="{B859DC4C-50C7-470E-978D-7B317517B890}"/>
          </ac:spMkLst>
        </pc:spChg>
        <pc:picChg chg="add mod">
          <ac:chgData name="MICHAEL GONG (DSCOE-ISD-OOCLL/ZHA)" userId="80b14a36-6422-4f88-ab25-1f9fd9a9b1f4" providerId="ADAL" clId="{A53DED51-DBE8-43D1-BA86-412243565066}" dt="2018-06-07T01:38:43.411" v="2134" actId="1076"/>
          <ac:picMkLst>
            <pc:docMk/>
            <pc:sldMk cId="1565333489" sldId="287"/>
            <ac:picMk id="8" creationId="{6475A5F5-7B25-4F8A-B426-EAE32DA2196B}"/>
          </ac:picMkLst>
        </pc:picChg>
        <pc:picChg chg="add del mod">
          <ac:chgData name="MICHAEL GONG (DSCOE-ISD-OOCLL/ZHA)" userId="80b14a36-6422-4f88-ab25-1f9fd9a9b1f4" providerId="ADAL" clId="{A53DED51-DBE8-43D1-BA86-412243565066}" dt="2018-06-07T01:38:44.847" v="2135" actId="120"/>
          <ac:picMkLst>
            <pc:docMk/>
            <pc:sldMk cId="1565333489" sldId="287"/>
            <ac:picMk id="10" creationId="{4C44338D-17B1-4706-93C2-FC5DB3F53EC1}"/>
          </ac:picMkLst>
        </pc:picChg>
      </pc:sldChg>
      <pc:sldChg chg="addSp delSp modSp add">
        <pc:chgData name="MICHAEL GONG (DSCOE-ISD-OOCLL/ZHA)" userId="80b14a36-6422-4f88-ab25-1f9fd9a9b1f4" providerId="ADAL" clId="{A53DED51-DBE8-43D1-BA86-412243565066}" dt="2018-06-07T01:41:54.122" v="2162" actId="1076"/>
        <pc:sldMkLst>
          <pc:docMk/>
          <pc:sldMk cId="2795259110" sldId="288"/>
        </pc:sldMkLst>
        <pc:spChg chg="mod">
          <ac:chgData name="MICHAEL GONG (DSCOE-ISD-OOCLL/ZHA)" userId="80b14a36-6422-4f88-ab25-1f9fd9a9b1f4" providerId="ADAL" clId="{A53DED51-DBE8-43D1-BA86-412243565066}" dt="2018-06-07T01:39:02.548" v="2141" actId="1076"/>
          <ac:spMkLst>
            <pc:docMk/>
            <pc:sldMk cId="2795259110" sldId="288"/>
            <ac:spMk id="2" creationId="{441B3425-3EB7-497F-A8DB-6DE01D59DBC8}"/>
          </ac:spMkLst>
        </pc:spChg>
        <pc:spChg chg="del">
          <ac:chgData name="MICHAEL GONG (DSCOE-ISD-OOCLL/ZHA)" userId="80b14a36-6422-4f88-ab25-1f9fd9a9b1f4" providerId="ADAL" clId="{A53DED51-DBE8-43D1-BA86-412243565066}" dt="2018-06-07T01:38:51.130" v="2137" actId="478"/>
          <ac:spMkLst>
            <pc:docMk/>
            <pc:sldMk cId="2795259110" sldId="288"/>
            <ac:spMk id="3" creationId="{91BAD3C5-9B21-425A-9F5D-4D92A05032C3}"/>
          </ac:spMkLst>
        </pc:spChg>
        <pc:picChg chg="add mod">
          <ac:chgData name="MICHAEL GONG (DSCOE-ISD-OOCLL/ZHA)" userId="80b14a36-6422-4f88-ab25-1f9fd9a9b1f4" providerId="ADAL" clId="{A53DED51-DBE8-43D1-BA86-412243565066}" dt="2018-06-07T01:41:54.122" v="2162" actId="1076"/>
          <ac:picMkLst>
            <pc:docMk/>
            <pc:sldMk cId="2795259110" sldId="288"/>
            <ac:picMk id="4" creationId="{C98631A4-770A-4C4B-814D-E7324366FC24}"/>
          </ac:picMkLst>
        </pc:picChg>
      </pc:sldChg>
      <pc:sldChg chg="addSp delSp modSp add">
        <pc:chgData name="MICHAEL GONG (DSCOE-ISD-OOCLL/ZHA)" userId="80b14a36-6422-4f88-ab25-1f9fd9a9b1f4" providerId="ADAL" clId="{A53DED51-DBE8-43D1-BA86-412243565066}" dt="2018-06-07T01:41:43.313" v="2160" actId="1076"/>
        <pc:sldMkLst>
          <pc:docMk/>
          <pc:sldMk cId="889313219" sldId="289"/>
        </pc:sldMkLst>
        <pc:spChg chg="mod">
          <ac:chgData name="MICHAEL GONG (DSCOE-ISD-OOCLL/ZHA)" userId="80b14a36-6422-4f88-ab25-1f9fd9a9b1f4" providerId="ADAL" clId="{A53DED51-DBE8-43D1-BA86-412243565066}" dt="2018-06-07T01:39:52.485" v="2143" actId="1076"/>
          <ac:spMkLst>
            <pc:docMk/>
            <pc:sldMk cId="889313219" sldId="289"/>
            <ac:spMk id="2" creationId="{FD595BC3-D82D-46F9-BD7E-F240E5F33F68}"/>
          </ac:spMkLst>
        </pc:spChg>
        <pc:spChg chg="del">
          <ac:chgData name="MICHAEL GONG (DSCOE-ISD-OOCLL/ZHA)" userId="80b14a36-6422-4f88-ab25-1f9fd9a9b1f4" providerId="ADAL" clId="{A53DED51-DBE8-43D1-BA86-412243565066}" dt="2018-06-07T01:39:55.206" v="2144" actId="478"/>
          <ac:spMkLst>
            <pc:docMk/>
            <pc:sldMk cId="889313219" sldId="289"/>
            <ac:spMk id="3" creationId="{55F6ED53-9B99-4F20-86A5-48C60946CBE3}"/>
          </ac:spMkLst>
        </pc:spChg>
        <pc:picChg chg="add mod">
          <ac:chgData name="MICHAEL GONG (DSCOE-ISD-OOCLL/ZHA)" userId="80b14a36-6422-4f88-ab25-1f9fd9a9b1f4" providerId="ADAL" clId="{A53DED51-DBE8-43D1-BA86-412243565066}" dt="2018-06-07T01:41:43.313" v="2160" actId="1076"/>
          <ac:picMkLst>
            <pc:docMk/>
            <pc:sldMk cId="889313219" sldId="289"/>
            <ac:picMk id="5" creationId="{503838D1-EB1E-48DA-B033-9653E1BD2FAB}"/>
          </ac:picMkLst>
        </pc:picChg>
      </pc:sldChg>
      <pc:sldChg chg="addSp delSp modSp add mod setBg">
        <pc:chgData name="MICHAEL GONG (DSCOE-ISD-OOCLL/ZHA)" userId="80b14a36-6422-4f88-ab25-1f9fd9a9b1f4" providerId="ADAL" clId="{A53DED51-DBE8-43D1-BA86-412243565066}" dt="2018-06-07T01:41:36.834" v="2158" actId="1076"/>
        <pc:sldMkLst>
          <pc:docMk/>
          <pc:sldMk cId="1653019528" sldId="290"/>
        </pc:sldMkLst>
        <pc:spChg chg="mod">
          <ac:chgData name="MICHAEL GONG (DSCOE-ISD-OOCLL/ZHA)" userId="80b14a36-6422-4f88-ab25-1f9fd9a9b1f4" providerId="ADAL" clId="{A53DED51-DBE8-43D1-BA86-412243565066}" dt="2018-06-07T01:41:28.739" v="2156" actId="1076"/>
          <ac:spMkLst>
            <pc:docMk/>
            <pc:sldMk cId="1653019528" sldId="290"/>
            <ac:spMk id="2" creationId="{FFF14C5D-73A6-4344-AC5D-B0FA53B197AE}"/>
          </ac:spMkLst>
        </pc:spChg>
        <pc:spChg chg="del">
          <ac:chgData name="MICHAEL GONG (DSCOE-ISD-OOCLL/ZHA)" userId="80b14a36-6422-4f88-ab25-1f9fd9a9b1f4" providerId="ADAL" clId="{A53DED51-DBE8-43D1-BA86-412243565066}" dt="2018-06-07T01:41:14.652" v="2151" actId="478"/>
          <ac:spMkLst>
            <pc:docMk/>
            <pc:sldMk cId="1653019528" sldId="290"/>
            <ac:spMk id="3" creationId="{7FD603DA-24FB-4980-960F-46AB2A750FBB}"/>
          </ac:spMkLst>
        </pc:spChg>
        <pc:spChg chg="add del">
          <ac:chgData name="MICHAEL GONG (DSCOE-ISD-OOCLL/ZHA)" userId="80b14a36-6422-4f88-ab25-1f9fd9a9b1f4" providerId="ADAL" clId="{A53DED51-DBE8-43D1-BA86-412243565066}" dt="2018-06-07T01:41:23.315" v="2155" actId="26606"/>
          <ac:spMkLst>
            <pc:docMk/>
            <pc:sldMk cId="1653019528" sldId="290"/>
            <ac:spMk id="10" creationId="{6753252F-4873-4F63-801D-CC719279A7D5}"/>
          </ac:spMkLst>
        </pc:spChg>
        <pc:spChg chg="add del">
          <ac:chgData name="MICHAEL GONG (DSCOE-ISD-OOCLL/ZHA)" userId="80b14a36-6422-4f88-ab25-1f9fd9a9b1f4" providerId="ADAL" clId="{A53DED51-DBE8-43D1-BA86-412243565066}" dt="2018-06-07T01:41:23.315" v="2155" actId="26606"/>
          <ac:spMkLst>
            <pc:docMk/>
            <pc:sldMk cId="1653019528" sldId="290"/>
            <ac:spMk id="12" creationId="{047C8CCB-F95D-4249-92DD-651249D3535A}"/>
          </ac:spMkLst>
        </pc:spChg>
        <pc:picChg chg="add mod">
          <ac:chgData name="MICHAEL GONG (DSCOE-ISD-OOCLL/ZHA)" userId="80b14a36-6422-4f88-ab25-1f9fd9a9b1f4" providerId="ADAL" clId="{A53DED51-DBE8-43D1-BA86-412243565066}" dt="2018-06-07T01:41:36.834" v="2158" actId="1076"/>
          <ac:picMkLst>
            <pc:docMk/>
            <pc:sldMk cId="1653019528" sldId="290"/>
            <ac:picMk id="5" creationId="{66C7D97C-936C-4F72-8D0A-3D4EFD916AB0}"/>
          </ac:picMkLst>
        </pc:picChg>
      </pc:sldChg>
      <pc:sldChg chg="addSp delSp modSp add">
        <pc:chgData name="MICHAEL GONG (DSCOE-ISD-OOCLL/ZHA)" userId="80b14a36-6422-4f88-ab25-1f9fd9a9b1f4" providerId="ADAL" clId="{A53DED51-DBE8-43D1-BA86-412243565066}" dt="2018-06-07T02:02:12.047" v="2324" actId="1076"/>
        <pc:sldMkLst>
          <pc:docMk/>
          <pc:sldMk cId="882489539" sldId="291"/>
        </pc:sldMkLst>
        <pc:spChg chg="del">
          <ac:chgData name="MICHAEL GONG (DSCOE-ISD-OOCLL/ZHA)" userId="80b14a36-6422-4f88-ab25-1f9fd9a9b1f4" providerId="ADAL" clId="{A53DED51-DBE8-43D1-BA86-412243565066}" dt="2018-06-07T01:47:52.436" v="2214" actId="1076"/>
          <ac:spMkLst>
            <pc:docMk/>
            <pc:sldMk cId="882489539" sldId="291"/>
            <ac:spMk id="2" creationId="{26E463A8-5129-4897-A579-01124A5276EE}"/>
          </ac:spMkLst>
        </pc:spChg>
        <pc:spChg chg="del">
          <ac:chgData name="MICHAEL GONG (DSCOE-ISD-OOCLL/ZHA)" userId="80b14a36-6422-4f88-ab25-1f9fd9a9b1f4" providerId="ADAL" clId="{A53DED51-DBE8-43D1-BA86-412243565066}" dt="2018-06-07T01:47:52.436" v="2214" actId="1076"/>
          <ac:spMkLst>
            <pc:docMk/>
            <pc:sldMk cId="882489539" sldId="291"/>
            <ac:spMk id="3" creationId="{23538D91-95CF-4E93-BF02-614FDA499D99}"/>
          </ac:spMkLst>
        </pc:spChg>
        <pc:spChg chg="add del">
          <ac:chgData name="MICHAEL GONG (DSCOE-ISD-OOCLL/ZHA)" userId="80b14a36-6422-4f88-ab25-1f9fd9a9b1f4" providerId="ADAL" clId="{A53DED51-DBE8-43D1-BA86-412243565066}" dt="2018-06-07T02:02:05.668" v="2322" actId="478"/>
          <ac:spMkLst>
            <pc:docMk/>
            <pc:sldMk cId="882489539" sldId="291"/>
            <ac:spMk id="4" creationId="{90F79A69-3757-44A8-9779-4FECBC5BE3D2}"/>
          </ac:spMkLst>
        </pc:spChg>
        <pc:spChg chg="add del">
          <ac:chgData name="MICHAEL GONG (DSCOE-ISD-OOCLL/ZHA)" userId="80b14a36-6422-4f88-ab25-1f9fd9a9b1f4" providerId="ADAL" clId="{A53DED51-DBE8-43D1-BA86-412243565066}" dt="2018-06-07T02:02:05.668" v="2322" actId="478"/>
          <ac:spMkLst>
            <pc:docMk/>
            <pc:sldMk cId="882489539" sldId="291"/>
            <ac:spMk id="5" creationId="{BAA7F8C4-6452-4C1B-8A2C-F6FB5B458257}"/>
          </ac:spMkLst>
        </pc:spChg>
        <pc:spChg chg="add del">
          <ac:chgData name="MICHAEL GONG (DSCOE-ISD-OOCLL/ZHA)" userId="80b14a36-6422-4f88-ab25-1f9fd9a9b1f4" providerId="ADAL" clId="{A53DED51-DBE8-43D1-BA86-412243565066}" dt="2018-06-07T02:02:05.668" v="2322" actId="478"/>
          <ac:spMkLst>
            <pc:docMk/>
            <pc:sldMk cId="882489539" sldId="291"/>
            <ac:spMk id="6" creationId="{71201296-4B08-4AE2-B43A-11BE4295E1D2}"/>
          </ac:spMkLst>
        </pc:spChg>
        <pc:spChg chg="add del">
          <ac:chgData name="MICHAEL GONG (DSCOE-ISD-OOCLL/ZHA)" userId="80b14a36-6422-4f88-ab25-1f9fd9a9b1f4" providerId="ADAL" clId="{A53DED51-DBE8-43D1-BA86-412243565066}" dt="2018-06-07T02:02:05.668" v="2322" actId="478"/>
          <ac:spMkLst>
            <pc:docMk/>
            <pc:sldMk cId="882489539" sldId="291"/>
            <ac:spMk id="7" creationId="{672C43FD-8C02-4658-82CB-28EA6A4D2A6C}"/>
          </ac:spMkLst>
        </pc:spChg>
        <pc:spChg chg="add del">
          <ac:chgData name="MICHAEL GONG (DSCOE-ISD-OOCLL/ZHA)" userId="80b14a36-6422-4f88-ab25-1f9fd9a9b1f4" providerId="ADAL" clId="{A53DED51-DBE8-43D1-BA86-412243565066}" dt="2018-06-07T02:02:05.668" v="2322" actId="478"/>
          <ac:spMkLst>
            <pc:docMk/>
            <pc:sldMk cId="882489539" sldId="291"/>
            <ac:spMk id="8" creationId="{6A188157-D3CD-45C2-9812-5E22611CA9BF}"/>
          </ac:spMkLst>
        </pc:spChg>
        <pc:spChg chg="add del">
          <ac:chgData name="MICHAEL GONG (DSCOE-ISD-OOCLL/ZHA)" userId="80b14a36-6422-4f88-ab25-1f9fd9a9b1f4" providerId="ADAL" clId="{A53DED51-DBE8-43D1-BA86-412243565066}" dt="2018-06-07T02:02:05.668" v="2322" actId="478"/>
          <ac:spMkLst>
            <pc:docMk/>
            <pc:sldMk cId="882489539" sldId="291"/>
            <ac:spMk id="9" creationId="{CB8273A2-16EB-4A70-BCF7-D5ACB6EE476D}"/>
          </ac:spMkLst>
        </pc:spChg>
        <pc:spChg chg="add del mod">
          <ac:chgData name="MICHAEL GONG (DSCOE-ISD-OOCLL/ZHA)" userId="80b14a36-6422-4f88-ab25-1f9fd9a9b1f4" providerId="ADAL" clId="{A53DED51-DBE8-43D1-BA86-412243565066}" dt="2018-06-07T02:02:05.668" v="2322" actId="478"/>
          <ac:spMkLst>
            <pc:docMk/>
            <pc:sldMk cId="882489539" sldId="291"/>
            <ac:spMk id="10" creationId="{A2E6E17E-2922-494F-904D-6CC7955B84AC}"/>
          </ac:spMkLst>
        </pc:spChg>
        <pc:spChg chg="add del mod">
          <ac:chgData name="MICHAEL GONG (DSCOE-ISD-OOCLL/ZHA)" userId="80b14a36-6422-4f88-ab25-1f9fd9a9b1f4" providerId="ADAL" clId="{A53DED51-DBE8-43D1-BA86-412243565066}" dt="2018-06-07T02:02:05.668" v="2322" actId="478"/>
          <ac:spMkLst>
            <pc:docMk/>
            <pc:sldMk cId="882489539" sldId="291"/>
            <ac:spMk id="11" creationId="{1CBB7F4B-B17C-4631-9988-571B43FD2A14}"/>
          </ac:spMkLst>
        </pc:spChg>
        <pc:spChg chg="add del mod">
          <ac:chgData name="MICHAEL GONG (DSCOE-ISD-OOCLL/ZHA)" userId="80b14a36-6422-4f88-ab25-1f9fd9a9b1f4" providerId="ADAL" clId="{A53DED51-DBE8-43D1-BA86-412243565066}" dt="2018-06-07T02:02:05.668" v="2322" actId="478"/>
          <ac:spMkLst>
            <pc:docMk/>
            <pc:sldMk cId="882489539" sldId="291"/>
            <ac:spMk id="12" creationId="{1E379048-02FC-4AE3-B228-BE1F9DBACD1C}"/>
          </ac:spMkLst>
        </pc:spChg>
        <pc:graphicFrameChg chg="add mod">
          <ac:chgData name="MICHAEL GONG (DSCOE-ISD-OOCLL/ZHA)" userId="80b14a36-6422-4f88-ab25-1f9fd9a9b1f4" providerId="ADAL" clId="{A53DED51-DBE8-43D1-BA86-412243565066}" dt="2018-06-07T02:02:12.047" v="2324" actId="1076"/>
          <ac:graphicFrameMkLst>
            <pc:docMk/>
            <pc:sldMk cId="882489539" sldId="291"/>
            <ac:graphicFrameMk id="13" creationId="{434832F3-BAB9-4FF7-B4E7-AF57825E901A}"/>
          </ac:graphicFrameMkLst>
        </pc:graphicFrameChg>
      </pc:sldChg>
      <pc:sldChg chg="addSp modSp add">
        <pc:chgData name="MICHAEL GONG (DSCOE-ISD-OOCLL/ZHA)" userId="80b14a36-6422-4f88-ab25-1f9fd9a9b1f4" providerId="ADAL" clId="{A53DED51-DBE8-43D1-BA86-412243565066}" dt="2018-06-07T01:49:54.582" v="2231" actId="1076"/>
        <pc:sldMkLst>
          <pc:docMk/>
          <pc:sldMk cId="1880926672" sldId="292"/>
        </pc:sldMkLst>
        <pc:spChg chg="add mod">
          <ac:chgData name="MICHAEL GONG (DSCOE-ISD-OOCLL/ZHA)" userId="80b14a36-6422-4f88-ab25-1f9fd9a9b1f4" providerId="ADAL" clId="{A53DED51-DBE8-43D1-BA86-412243565066}" dt="2018-06-07T01:49:53.724" v="2230" actId="1076"/>
          <ac:spMkLst>
            <pc:docMk/>
            <pc:sldMk cId="1880926672" sldId="292"/>
            <ac:spMk id="2" creationId="{02BD1808-B82E-4915-8CD2-8802F0F5AD6C}"/>
          </ac:spMkLst>
        </pc:spChg>
        <pc:spChg chg="add mod">
          <ac:chgData name="MICHAEL GONG (DSCOE-ISD-OOCLL/ZHA)" userId="80b14a36-6422-4f88-ab25-1f9fd9a9b1f4" providerId="ADAL" clId="{A53DED51-DBE8-43D1-BA86-412243565066}" dt="2018-06-07T01:49:54.582" v="2231" actId="1076"/>
          <ac:spMkLst>
            <pc:docMk/>
            <pc:sldMk cId="1880926672" sldId="292"/>
            <ac:spMk id="3" creationId="{4C98E2FD-B83C-48F1-AF7B-E64BED4D09B0}"/>
          </ac:spMkLst>
        </pc:spChg>
      </pc:sldChg>
      <pc:sldChg chg="addSp delSp modSp add">
        <pc:chgData name="MICHAEL GONG (DSCOE-ISD-OOCLL/ZHA)" userId="80b14a36-6422-4f88-ab25-1f9fd9a9b1f4" providerId="ADAL" clId="{A53DED51-DBE8-43D1-BA86-412243565066}" dt="2018-06-07T01:54:10.115" v="2239" actId="1076"/>
        <pc:sldMkLst>
          <pc:docMk/>
          <pc:sldMk cId="2405871813" sldId="293"/>
        </pc:sldMkLst>
        <pc:spChg chg="mod">
          <ac:chgData name="MICHAEL GONG (DSCOE-ISD-OOCLL/ZHA)" userId="80b14a36-6422-4f88-ab25-1f9fd9a9b1f4" providerId="ADAL" clId="{A53DED51-DBE8-43D1-BA86-412243565066}" dt="2018-06-07T01:54:10.115" v="2239" actId="1076"/>
          <ac:spMkLst>
            <pc:docMk/>
            <pc:sldMk cId="2405871813" sldId="293"/>
            <ac:spMk id="2" creationId="{F52A521F-BD90-421C-B618-129C626374B8}"/>
          </ac:spMkLst>
        </pc:spChg>
        <pc:spChg chg="del">
          <ac:chgData name="MICHAEL GONG (DSCOE-ISD-OOCLL/ZHA)" userId="80b14a36-6422-4f88-ab25-1f9fd9a9b1f4" providerId="ADAL" clId="{A53DED51-DBE8-43D1-BA86-412243565066}" dt="2018-06-07T01:53:12.935" v="2233" actId="478"/>
          <ac:spMkLst>
            <pc:docMk/>
            <pc:sldMk cId="2405871813" sldId="293"/>
            <ac:spMk id="3" creationId="{AE53A155-365D-40D4-9CAF-AE5C90D16516}"/>
          </ac:spMkLst>
        </pc:spChg>
        <pc:picChg chg="add mod">
          <ac:chgData name="MICHAEL GONG (DSCOE-ISD-OOCLL/ZHA)" userId="80b14a36-6422-4f88-ab25-1f9fd9a9b1f4" providerId="ADAL" clId="{A53DED51-DBE8-43D1-BA86-412243565066}" dt="2018-06-07T01:53:30.203" v="2238" actId="1076"/>
          <ac:picMkLst>
            <pc:docMk/>
            <pc:sldMk cId="2405871813" sldId="293"/>
            <ac:picMk id="4" creationId="{BD0B519C-7F90-4A0F-85B2-DDA02668AC16}"/>
          </ac:picMkLst>
        </pc:picChg>
      </pc:sldChg>
      <pc:sldChg chg="addSp modSp add">
        <pc:chgData name="MICHAEL GONG (DSCOE-ISD-OOCLL/ZHA)" userId="80b14a36-6422-4f88-ab25-1f9fd9a9b1f4" providerId="ADAL" clId="{A53DED51-DBE8-43D1-BA86-412243565066}" dt="2018-06-07T01:59:08.431" v="2313" actId="20577"/>
        <pc:sldMkLst>
          <pc:docMk/>
          <pc:sldMk cId="403140781" sldId="294"/>
        </pc:sldMkLst>
        <pc:spChg chg="mod">
          <ac:chgData name="MICHAEL GONG (DSCOE-ISD-OOCLL/ZHA)" userId="80b14a36-6422-4f88-ab25-1f9fd9a9b1f4" providerId="ADAL" clId="{A53DED51-DBE8-43D1-BA86-412243565066}" dt="2018-06-07T01:59:08.431" v="2313" actId="20577"/>
          <ac:spMkLst>
            <pc:docMk/>
            <pc:sldMk cId="403140781" sldId="294"/>
            <ac:spMk id="2" creationId="{ADAC5718-AEC9-41F0-B3E6-846B0FA29721}"/>
          </ac:spMkLst>
        </pc:spChg>
        <pc:spChg chg="mod">
          <ac:chgData name="MICHAEL GONG (DSCOE-ISD-OOCLL/ZHA)" userId="80b14a36-6422-4f88-ab25-1f9fd9a9b1f4" providerId="ADAL" clId="{A53DED51-DBE8-43D1-BA86-412243565066}" dt="2018-06-07T01:58:34.184" v="2302" actId="20577"/>
          <ac:spMkLst>
            <pc:docMk/>
            <pc:sldMk cId="403140781" sldId="294"/>
            <ac:spMk id="3" creationId="{A32D9C9E-2A56-4EDD-94D1-8D08628AAA76}"/>
          </ac:spMkLst>
        </pc:spChg>
        <pc:picChg chg="add mod">
          <ac:chgData name="MICHAEL GONG (DSCOE-ISD-OOCLL/ZHA)" userId="80b14a36-6422-4f88-ab25-1f9fd9a9b1f4" providerId="ADAL" clId="{A53DED51-DBE8-43D1-BA86-412243565066}" dt="2018-06-07T01:56:07.544" v="2270" actId="1076"/>
          <ac:picMkLst>
            <pc:docMk/>
            <pc:sldMk cId="403140781" sldId="294"/>
            <ac:picMk id="4" creationId="{A0CBDFD7-C341-4114-B51D-89E09B8C70AC}"/>
          </ac:picMkLst>
        </pc:picChg>
      </pc:sldChg>
      <pc:sldChg chg="addSp delSp modSp add modAnim">
        <pc:chgData name="MICHAEL GONG (DSCOE-ISD-OOCLL/ZHA)" userId="80b14a36-6422-4f88-ab25-1f9fd9a9b1f4" providerId="ADAL" clId="{A53DED51-DBE8-43D1-BA86-412243565066}" dt="2018-06-07T02:04:33.374" v="2384" actId="20577"/>
        <pc:sldMkLst>
          <pc:docMk/>
          <pc:sldMk cId="751952593" sldId="295"/>
        </pc:sldMkLst>
        <pc:spChg chg="add mod">
          <ac:chgData name="MICHAEL GONG (DSCOE-ISD-OOCLL/ZHA)" userId="80b14a36-6422-4f88-ab25-1f9fd9a9b1f4" providerId="ADAL" clId="{A53DED51-DBE8-43D1-BA86-412243565066}" dt="2018-06-07T02:04:33.374" v="2384" actId="20577"/>
          <ac:spMkLst>
            <pc:docMk/>
            <pc:sldMk cId="751952593" sldId="295"/>
            <ac:spMk id="2" creationId="{B97C0160-C8D3-44F7-98B1-5F0C7FA8F591}"/>
          </ac:spMkLst>
        </pc:spChg>
        <pc:spChg chg="add del mod">
          <ac:chgData name="MICHAEL GONG (DSCOE-ISD-OOCLL/ZHA)" userId="80b14a36-6422-4f88-ab25-1f9fd9a9b1f4" providerId="ADAL" clId="{A53DED51-DBE8-43D1-BA86-412243565066}" dt="2018-06-07T02:00:42.799" v="2317" actId="478"/>
          <ac:spMkLst>
            <pc:docMk/>
            <pc:sldMk cId="751952593" sldId="295"/>
            <ac:spMk id="3" creationId="{DF90333F-1F4C-471D-B176-0815A961A9B7}"/>
          </ac:spMkLst>
        </pc:spChg>
        <pc:spChg chg="add">
          <ac:chgData name="MICHAEL GONG (DSCOE-ISD-OOCLL/ZHA)" userId="80b14a36-6422-4f88-ab25-1f9fd9a9b1f4" providerId="ADAL" clId="{A53DED51-DBE8-43D1-BA86-412243565066}" dt="2018-06-07T02:00:43.215" v="2318" actId="20577"/>
          <ac:spMkLst>
            <pc:docMk/>
            <pc:sldMk cId="751952593" sldId="295"/>
            <ac:spMk id="13" creationId="{C12FCC01-9935-4C04-9F41-A0E736D88AB0}"/>
          </ac:spMkLst>
        </pc:spChg>
        <pc:spChg chg="add">
          <ac:chgData name="MICHAEL GONG (DSCOE-ISD-OOCLL/ZHA)" userId="80b14a36-6422-4f88-ab25-1f9fd9a9b1f4" providerId="ADAL" clId="{A53DED51-DBE8-43D1-BA86-412243565066}" dt="2018-06-07T02:00:43.215" v="2318" actId="20577"/>
          <ac:spMkLst>
            <pc:docMk/>
            <pc:sldMk cId="751952593" sldId="295"/>
            <ac:spMk id="17" creationId="{61108B9F-D946-44E4-B954-91C5C98C452E}"/>
          </ac:spMkLst>
        </pc:spChg>
        <pc:grpChg chg="add">
          <ac:chgData name="MICHAEL GONG (DSCOE-ISD-OOCLL/ZHA)" userId="80b14a36-6422-4f88-ab25-1f9fd9a9b1f4" providerId="ADAL" clId="{A53DED51-DBE8-43D1-BA86-412243565066}" dt="2018-06-07T02:00:43.215" v="2318" actId="20577"/>
          <ac:grpSpMkLst>
            <pc:docMk/>
            <pc:sldMk cId="751952593" sldId="295"/>
            <ac:grpSpMk id="7" creationId="{A2DB2C6D-4FD3-4380-9FE7-A416BB24685E}"/>
          </ac:grpSpMkLst>
        </pc:grpChg>
        <pc:grpChg chg="add">
          <ac:chgData name="MICHAEL GONG (DSCOE-ISD-OOCLL/ZHA)" userId="80b14a36-6422-4f88-ab25-1f9fd9a9b1f4" providerId="ADAL" clId="{A53DED51-DBE8-43D1-BA86-412243565066}" dt="2018-06-07T02:00:43.215" v="2318" actId="20577"/>
          <ac:grpSpMkLst>
            <pc:docMk/>
            <pc:sldMk cId="751952593" sldId="295"/>
            <ac:grpSpMk id="10" creationId="{359D5DC3-A591-45C1-A5EE-ED2240EC0A86}"/>
          </ac:grpSpMkLst>
        </pc:grpChg>
        <pc:grpChg chg="add">
          <ac:chgData name="MICHAEL GONG (DSCOE-ISD-OOCLL/ZHA)" userId="80b14a36-6422-4f88-ab25-1f9fd9a9b1f4" providerId="ADAL" clId="{A53DED51-DBE8-43D1-BA86-412243565066}" dt="2018-06-07T02:00:43.215" v="2318" actId="20577"/>
          <ac:grpSpMkLst>
            <pc:docMk/>
            <pc:sldMk cId="751952593" sldId="295"/>
            <ac:grpSpMk id="14" creationId="{BED27DAF-5F05-4EE9-8176-B03355342DC5}"/>
          </ac:grpSpMkLst>
        </pc:grpChg>
        <pc:graphicFrameChg chg="add">
          <ac:chgData name="MICHAEL GONG (DSCOE-ISD-OOCLL/ZHA)" userId="80b14a36-6422-4f88-ab25-1f9fd9a9b1f4" providerId="ADAL" clId="{A53DED51-DBE8-43D1-BA86-412243565066}" dt="2018-06-07T02:00:43.215" v="2318" actId="20577"/>
          <ac:graphicFrameMkLst>
            <pc:docMk/>
            <pc:sldMk cId="751952593" sldId="295"/>
            <ac:graphicFrameMk id="4" creationId="{D3D8BFE9-31D9-4F08-A118-2B41001A2D1D}"/>
          </ac:graphicFrameMkLst>
        </pc:graphicFrameChg>
        <pc:picChg chg="add">
          <ac:chgData name="MICHAEL GONG (DSCOE-ISD-OOCLL/ZHA)" userId="80b14a36-6422-4f88-ab25-1f9fd9a9b1f4" providerId="ADAL" clId="{A53DED51-DBE8-43D1-BA86-412243565066}" dt="2018-06-07T02:00:43.215" v="2318" actId="20577"/>
          <ac:picMkLst>
            <pc:docMk/>
            <pc:sldMk cId="751952593" sldId="295"/>
            <ac:picMk id="5" creationId="{1231E85C-722B-49CA-AA6C-DA165467EFD3}"/>
          </ac:picMkLst>
        </pc:picChg>
        <pc:picChg chg="add">
          <ac:chgData name="MICHAEL GONG (DSCOE-ISD-OOCLL/ZHA)" userId="80b14a36-6422-4f88-ab25-1f9fd9a9b1f4" providerId="ADAL" clId="{A53DED51-DBE8-43D1-BA86-412243565066}" dt="2018-06-07T02:00:43.215" v="2318" actId="20577"/>
          <ac:picMkLst>
            <pc:docMk/>
            <pc:sldMk cId="751952593" sldId="295"/>
            <ac:picMk id="6" creationId="{77C44203-A88F-4B43-AB71-336AFDB4AEE8}"/>
          </ac:picMkLst>
        </pc:picChg>
      </pc:sldChg>
      <pc:sldChg chg="addSp delSp modSp add addAnim delAnim modAnim">
        <pc:chgData name="MICHAEL GONG (DSCOE-ISD-OOCLL/ZHA)" userId="80b14a36-6422-4f88-ab25-1f9fd9a9b1f4" providerId="ADAL" clId="{A53DED51-DBE8-43D1-BA86-412243565066}" dt="2018-06-07T02:04:20.381" v="2378" actId="20577"/>
        <pc:sldMkLst>
          <pc:docMk/>
          <pc:sldMk cId="2100636139" sldId="296"/>
        </pc:sldMkLst>
        <pc:spChg chg="mod">
          <ac:chgData name="MICHAEL GONG (DSCOE-ISD-OOCLL/ZHA)" userId="80b14a36-6422-4f88-ab25-1f9fd9a9b1f4" providerId="ADAL" clId="{A53DED51-DBE8-43D1-BA86-412243565066}" dt="2018-06-07T02:04:20.381" v="2378" actId="20577"/>
          <ac:spMkLst>
            <pc:docMk/>
            <pc:sldMk cId="2100636139" sldId="296"/>
            <ac:spMk id="2" creationId="{25547398-6B60-403A-BC2A-601CAE45AC4D}"/>
          </ac:spMkLst>
        </pc:spChg>
        <pc:spChg chg="del">
          <ac:chgData name="MICHAEL GONG (DSCOE-ISD-OOCLL/ZHA)" userId="80b14a36-6422-4f88-ab25-1f9fd9a9b1f4" providerId="ADAL" clId="{A53DED51-DBE8-43D1-BA86-412243565066}" dt="2018-06-07T02:02:37.974" v="2338" actId="478"/>
          <ac:spMkLst>
            <pc:docMk/>
            <pc:sldMk cId="2100636139" sldId="296"/>
            <ac:spMk id="3" creationId="{E17EC57B-82BF-46F3-929B-5FFD2A39624E}"/>
          </ac:spMkLst>
        </pc:spChg>
        <pc:spChg chg="add del">
          <ac:chgData name="MICHAEL GONG (DSCOE-ISD-OOCLL/ZHA)" userId="80b14a36-6422-4f88-ab25-1f9fd9a9b1f4" providerId="ADAL" clId="{A53DED51-DBE8-43D1-BA86-412243565066}" dt="2018-06-07T02:03:00.255" v="2342" actId="478"/>
          <ac:spMkLst>
            <pc:docMk/>
            <pc:sldMk cId="2100636139" sldId="296"/>
            <ac:spMk id="4" creationId="{2BDA6E28-1F18-4072-B6E8-C1DF82DF687A}"/>
          </ac:spMkLst>
        </pc:spChg>
        <pc:spChg chg="add del">
          <ac:chgData name="MICHAEL GONG (DSCOE-ISD-OOCLL/ZHA)" userId="80b14a36-6422-4f88-ab25-1f9fd9a9b1f4" providerId="ADAL" clId="{A53DED51-DBE8-43D1-BA86-412243565066}" dt="2018-06-07T02:02:51.647" v="2341" actId="478"/>
          <ac:spMkLst>
            <pc:docMk/>
            <pc:sldMk cId="2100636139" sldId="296"/>
            <ac:spMk id="10" creationId="{0FBE07C9-D1AE-4069-A8B8-FD86F0B766B8}"/>
          </ac:spMkLst>
        </pc:spChg>
        <pc:spChg chg="add del">
          <ac:chgData name="MICHAEL GONG (DSCOE-ISD-OOCLL/ZHA)" userId="80b14a36-6422-4f88-ab25-1f9fd9a9b1f4" providerId="ADAL" clId="{A53DED51-DBE8-43D1-BA86-412243565066}" dt="2018-06-07T02:02:51.647" v="2341" actId="478"/>
          <ac:spMkLst>
            <pc:docMk/>
            <pc:sldMk cId="2100636139" sldId="296"/>
            <ac:spMk id="11" creationId="{830C0D33-B63A-48A5-9894-56C1588F1EF4}"/>
          </ac:spMkLst>
        </pc:spChg>
        <pc:spChg chg="add del">
          <ac:chgData name="MICHAEL GONG (DSCOE-ISD-OOCLL/ZHA)" userId="80b14a36-6422-4f88-ab25-1f9fd9a9b1f4" providerId="ADAL" clId="{A53DED51-DBE8-43D1-BA86-412243565066}" dt="2018-06-07T02:02:51.647" v="2341" actId="478"/>
          <ac:spMkLst>
            <pc:docMk/>
            <pc:sldMk cId="2100636139" sldId="296"/>
            <ac:spMk id="12" creationId="{A36C9B3F-68D4-427A-9252-E25ADC9413F0}"/>
          </ac:spMkLst>
        </pc:spChg>
        <pc:spChg chg="add del">
          <ac:chgData name="MICHAEL GONG (DSCOE-ISD-OOCLL/ZHA)" userId="80b14a36-6422-4f88-ab25-1f9fd9a9b1f4" providerId="ADAL" clId="{A53DED51-DBE8-43D1-BA86-412243565066}" dt="2018-06-07T02:02:51.647" v="2341" actId="478"/>
          <ac:spMkLst>
            <pc:docMk/>
            <pc:sldMk cId="2100636139" sldId="296"/>
            <ac:spMk id="13" creationId="{DF44D00F-47D3-4988-9CEE-7BC7047E6849}"/>
          </ac:spMkLst>
        </pc:spChg>
        <pc:spChg chg="add del">
          <ac:chgData name="MICHAEL GONG (DSCOE-ISD-OOCLL/ZHA)" userId="80b14a36-6422-4f88-ab25-1f9fd9a9b1f4" providerId="ADAL" clId="{A53DED51-DBE8-43D1-BA86-412243565066}" dt="2018-06-07T02:02:51.647" v="2341" actId="478"/>
          <ac:spMkLst>
            <pc:docMk/>
            <pc:sldMk cId="2100636139" sldId="296"/>
            <ac:spMk id="14" creationId="{163BB168-8C92-457A-A810-13DA5783EA91}"/>
          </ac:spMkLst>
        </pc:spChg>
        <pc:spChg chg="add del">
          <ac:chgData name="MICHAEL GONG (DSCOE-ISD-OOCLL/ZHA)" userId="80b14a36-6422-4f88-ab25-1f9fd9a9b1f4" providerId="ADAL" clId="{A53DED51-DBE8-43D1-BA86-412243565066}" dt="2018-06-07T02:02:51.647" v="2341" actId="478"/>
          <ac:spMkLst>
            <pc:docMk/>
            <pc:sldMk cId="2100636139" sldId="296"/>
            <ac:spMk id="15" creationId="{CB304075-A2B9-402D-A271-C374830BC2E9}"/>
          </ac:spMkLst>
        </pc:spChg>
        <pc:spChg chg="add del">
          <ac:chgData name="MICHAEL GONG (DSCOE-ISD-OOCLL/ZHA)" userId="80b14a36-6422-4f88-ab25-1f9fd9a9b1f4" providerId="ADAL" clId="{A53DED51-DBE8-43D1-BA86-412243565066}" dt="2018-06-07T02:02:51.647" v="2341" actId="478"/>
          <ac:spMkLst>
            <pc:docMk/>
            <pc:sldMk cId="2100636139" sldId="296"/>
            <ac:spMk id="16" creationId="{784BAD53-38D5-4010-A3FE-F4192412022B}"/>
          </ac:spMkLst>
        </pc:spChg>
        <pc:spChg chg="add del">
          <ac:chgData name="MICHAEL GONG (DSCOE-ISD-OOCLL/ZHA)" userId="80b14a36-6422-4f88-ab25-1f9fd9a9b1f4" providerId="ADAL" clId="{A53DED51-DBE8-43D1-BA86-412243565066}" dt="2018-06-07T02:02:51.647" v="2341" actId="478"/>
          <ac:spMkLst>
            <pc:docMk/>
            <pc:sldMk cId="2100636139" sldId="296"/>
            <ac:spMk id="17" creationId="{8073164C-361C-4AD4-88C5-AD398C142100}"/>
          </ac:spMkLst>
        </pc:spChg>
        <pc:spChg chg="add del">
          <ac:chgData name="MICHAEL GONG (DSCOE-ISD-OOCLL/ZHA)" userId="80b14a36-6422-4f88-ab25-1f9fd9a9b1f4" providerId="ADAL" clId="{A53DED51-DBE8-43D1-BA86-412243565066}" dt="2018-06-07T02:02:51.647" v="2341" actId="478"/>
          <ac:spMkLst>
            <pc:docMk/>
            <pc:sldMk cId="2100636139" sldId="296"/>
            <ac:spMk id="18" creationId="{CD9E243E-F4AD-474F-8BC4-F8019B2B028B}"/>
          </ac:spMkLst>
        </pc:spChg>
        <pc:spChg chg="add del">
          <ac:chgData name="MICHAEL GONG (DSCOE-ISD-OOCLL/ZHA)" userId="80b14a36-6422-4f88-ab25-1f9fd9a9b1f4" providerId="ADAL" clId="{A53DED51-DBE8-43D1-BA86-412243565066}" dt="2018-06-07T02:02:51.647" v="2341" actId="478"/>
          <ac:spMkLst>
            <pc:docMk/>
            <pc:sldMk cId="2100636139" sldId="296"/>
            <ac:spMk id="19" creationId="{151D6EFC-8EBC-4449-919B-8F9D90F8D389}"/>
          </ac:spMkLst>
        </pc:spChg>
        <pc:spChg chg="add del">
          <ac:chgData name="MICHAEL GONG (DSCOE-ISD-OOCLL/ZHA)" userId="80b14a36-6422-4f88-ab25-1f9fd9a9b1f4" providerId="ADAL" clId="{A53DED51-DBE8-43D1-BA86-412243565066}" dt="2018-06-07T02:02:51.647" v="2341" actId="478"/>
          <ac:spMkLst>
            <pc:docMk/>
            <pc:sldMk cId="2100636139" sldId="296"/>
            <ac:spMk id="20" creationId="{AB051AE4-68D3-4DFB-8241-D7D6877BA447}"/>
          </ac:spMkLst>
        </pc:spChg>
        <pc:spChg chg="add del">
          <ac:chgData name="MICHAEL GONG (DSCOE-ISD-OOCLL/ZHA)" userId="80b14a36-6422-4f88-ab25-1f9fd9a9b1f4" providerId="ADAL" clId="{A53DED51-DBE8-43D1-BA86-412243565066}" dt="2018-06-07T02:02:51.647" v="2341" actId="478"/>
          <ac:spMkLst>
            <pc:docMk/>
            <pc:sldMk cId="2100636139" sldId="296"/>
            <ac:spMk id="21" creationId="{040423CC-5CDA-463D-BD45-6EDD321D4E2A}"/>
          </ac:spMkLst>
        </pc:spChg>
        <pc:spChg chg="add del">
          <ac:chgData name="MICHAEL GONG (DSCOE-ISD-OOCLL/ZHA)" userId="80b14a36-6422-4f88-ab25-1f9fd9a9b1f4" providerId="ADAL" clId="{A53DED51-DBE8-43D1-BA86-412243565066}" dt="2018-06-07T02:02:51.647" v="2341" actId="478"/>
          <ac:spMkLst>
            <pc:docMk/>
            <pc:sldMk cId="2100636139" sldId="296"/>
            <ac:spMk id="22" creationId="{72297F2D-53C8-43D0-ABEC-97FF885D8645}"/>
          </ac:spMkLst>
        </pc:spChg>
        <pc:spChg chg="add del">
          <ac:chgData name="MICHAEL GONG (DSCOE-ISD-OOCLL/ZHA)" userId="80b14a36-6422-4f88-ab25-1f9fd9a9b1f4" providerId="ADAL" clId="{A53DED51-DBE8-43D1-BA86-412243565066}" dt="2018-06-07T02:02:51.647" v="2341" actId="478"/>
          <ac:spMkLst>
            <pc:docMk/>
            <pc:sldMk cId="2100636139" sldId="296"/>
            <ac:spMk id="23" creationId="{A703FC28-BE68-4530-8D8C-AC1AF76B846A}"/>
          </ac:spMkLst>
        </pc:spChg>
        <pc:spChg chg="add del">
          <ac:chgData name="MICHAEL GONG (DSCOE-ISD-OOCLL/ZHA)" userId="80b14a36-6422-4f88-ab25-1f9fd9a9b1f4" providerId="ADAL" clId="{A53DED51-DBE8-43D1-BA86-412243565066}" dt="2018-06-07T02:02:51.647" v="2341" actId="478"/>
          <ac:spMkLst>
            <pc:docMk/>
            <pc:sldMk cId="2100636139" sldId="296"/>
            <ac:spMk id="24" creationId="{C87EC92E-0CE1-4D9A-AB0A-3B48CE090DBC}"/>
          </ac:spMkLst>
        </pc:spChg>
        <pc:spChg chg="add del">
          <ac:chgData name="MICHAEL GONG (DSCOE-ISD-OOCLL/ZHA)" userId="80b14a36-6422-4f88-ab25-1f9fd9a9b1f4" providerId="ADAL" clId="{A53DED51-DBE8-43D1-BA86-412243565066}" dt="2018-06-07T02:02:51.647" v="2341" actId="478"/>
          <ac:spMkLst>
            <pc:docMk/>
            <pc:sldMk cId="2100636139" sldId="296"/>
            <ac:spMk id="25" creationId="{A5E1D189-F58F-4926-98BB-2EF71252FBB1}"/>
          </ac:spMkLst>
        </pc:spChg>
        <pc:spChg chg="add del">
          <ac:chgData name="MICHAEL GONG (DSCOE-ISD-OOCLL/ZHA)" userId="80b14a36-6422-4f88-ab25-1f9fd9a9b1f4" providerId="ADAL" clId="{A53DED51-DBE8-43D1-BA86-412243565066}" dt="2018-06-07T02:02:51.647" v="2341" actId="478"/>
          <ac:spMkLst>
            <pc:docMk/>
            <pc:sldMk cId="2100636139" sldId="296"/>
            <ac:spMk id="26" creationId="{4F4DCCA0-0A4F-4223-9E2C-2F94CA61A685}"/>
          </ac:spMkLst>
        </pc:spChg>
        <pc:spChg chg="add del mod">
          <ac:chgData name="MICHAEL GONG (DSCOE-ISD-OOCLL/ZHA)" userId="80b14a36-6422-4f88-ab25-1f9fd9a9b1f4" providerId="ADAL" clId="{A53DED51-DBE8-43D1-BA86-412243565066}" dt="2018-06-07T02:02:51.647" v="2341" actId="478"/>
          <ac:spMkLst>
            <pc:docMk/>
            <pc:sldMk cId="2100636139" sldId="296"/>
            <ac:spMk id="32" creationId="{F32EAD52-D052-4B4E-A55B-BF1735598EA4}"/>
          </ac:spMkLst>
        </pc:spChg>
        <pc:grpChg chg="add del">
          <ac:chgData name="MICHAEL GONG (DSCOE-ISD-OOCLL/ZHA)" userId="80b14a36-6422-4f88-ab25-1f9fd9a9b1f4" providerId="ADAL" clId="{A53DED51-DBE8-43D1-BA86-412243565066}" dt="2018-06-07T02:02:51.647" v="2341" actId="478"/>
          <ac:grpSpMkLst>
            <pc:docMk/>
            <pc:sldMk cId="2100636139" sldId="296"/>
            <ac:grpSpMk id="7" creationId="{59B2F1BE-3480-4361-A487-9A681BDFA1CB}"/>
          </ac:grpSpMkLst>
        </pc:grpChg>
        <pc:grpChg chg="add del">
          <ac:chgData name="MICHAEL GONG (DSCOE-ISD-OOCLL/ZHA)" userId="80b14a36-6422-4f88-ab25-1f9fd9a9b1f4" providerId="ADAL" clId="{A53DED51-DBE8-43D1-BA86-412243565066}" dt="2018-06-07T02:02:51.647" v="2341" actId="478"/>
          <ac:grpSpMkLst>
            <pc:docMk/>
            <pc:sldMk cId="2100636139" sldId="296"/>
            <ac:grpSpMk id="28" creationId="{ABF22C9F-00B8-414B-9125-98964C3F533F}"/>
          </ac:grpSpMkLst>
        </pc:grpChg>
        <pc:graphicFrameChg chg="add del">
          <ac:chgData name="MICHAEL GONG (DSCOE-ISD-OOCLL/ZHA)" userId="80b14a36-6422-4f88-ab25-1f9fd9a9b1f4" providerId="ADAL" clId="{A53DED51-DBE8-43D1-BA86-412243565066}" dt="2018-06-07T02:02:51.647" v="2341" actId="478"/>
          <ac:graphicFrameMkLst>
            <pc:docMk/>
            <pc:sldMk cId="2100636139" sldId="296"/>
            <ac:graphicFrameMk id="5" creationId="{22039202-143A-462C-90E6-6ED942952EE3}"/>
          </ac:graphicFrameMkLst>
        </pc:graphicFrameChg>
        <pc:picChg chg="add del">
          <ac:chgData name="MICHAEL GONG (DSCOE-ISD-OOCLL/ZHA)" userId="80b14a36-6422-4f88-ab25-1f9fd9a9b1f4" providerId="ADAL" clId="{A53DED51-DBE8-43D1-BA86-412243565066}" dt="2018-06-07T02:02:51.647" v="2341" actId="478"/>
          <ac:picMkLst>
            <pc:docMk/>
            <pc:sldMk cId="2100636139" sldId="296"/>
            <ac:picMk id="6" creationId="{8CF128E2-E27D-4376-90B6-01FDA282C06B}"/>
          </ac:picMkLst>
        </pc:picChg>
        <pc:cxnChg chg="add del">
          <ac:chgData name="MICHAEL GONG (DSCOE-ISD-OOCLL/ZHA)" userId="80b14a36-6422-4f88-ab25-1f9fd9a9b1f4" providerId="ADAL" clId="{A53DED51-DBE8-43D1-BA86-412243565066}" dt="2018-06-07T02:02:51.647" v="2341" actId="478"/>
          <ac:cxnSpMkLst>
            <pc:docMk/>
            <pc:sldMk cId="2100636139" sldId="296"/>
            <ac:cxnSpMk id="27" creationId="{33FA9498-A4C7-4A3F-985A-B46BEA09A2C9}"/>
          </ac:cxnSpMkLst>
        </pc:cxnChg>
      </pc:sldChg>
      <pc:sldChg chg="modSp add">
        <pc:chgData name="MICHAEL GONG (DSCOE-ISD-OOCLL/ZHA)" userId="80b14a36-6422-4f88-ab25-1f9fd9a9b1f4" providerId="ADAL" clId="{A53DED51-DBE8-43D1-BA86-412243565066}" dt="2018-06-07T02:10:56.200" v="2413" actId="113"/>
        <pc:sldMkLst>
          <pc:docMk/>
          <pc:sldMk cId="3178816720" sldId="297"/>
        </pc:sldMkLst>
        <pc:spChg chg="mod">
          <ac:chgData name="MICHAEL GONG (DSCOE-ISD-OOCLL/ZHA)" userId="80b14a36-6422-4f88-ab25-1f9fd9a9b1f4" providerId="ADAL" clId="{A53DED51-DBE8-43D1-BA86-412243565066}" dt="2018-06-07T02:04:26.461" v="2381" actId="20577"/>
          <ac:spMkLst>
            <pc:docMk/>
            <pc:sldMk cId="3178816720" sldId="297"/>
            <ac:spMk id="2" creationId="{77C4E611-EADB-4F3C-B0B0-5C01BA04F09E}"/>
          </ac:spMkLst>
        </pc:spChg>
        <pc:spChg chg="mod">
          <ac:chgData name="MICHAEL GONG (DSCOE-ISD-OOCLL/ZHA)" userId="80b14a36-6422-4f88-ab25-1f9fd9a9b1f4" providerId="ADAL" clId="{A53DED51-DBE8-43D1-BA86-412243565066}" dt="2018-06-07T02:10:56.200" v="2413" actId="113"/>
          <ac:spMkLst>
            <pc:docMk/>
            <pc:sldMk cId="3178816720" sldId="297"/>
            <ac:spMk id="3" creationId="{CEAE28A8-1E8A-4D05-986F-D237F69661F9}"/>
          </ac:spMkLst>
        </pc:spChg>
      </pc:sldChg>
      <pc:sldChg chg="modSp add">
        <pc:chgData name="MICHAEL GONG (DSCOE-ISD-OOCLL/ZHA)" userId="80b14a36-6422-4f88-ab25-1f9fd9a9b1f4" providerId="ADAL" clId="{A53DED51-DBE8-43D1-BA86-412243565066}" dt="2018-06-07T02:10:47.286" v="2412" actId="113"/>
        <pc:sldMkLst>
          <pc:docMk/>
          <pc:sldMk cId="1799218678" sldId="298"/>
        </pc:sldMkLst>
        <pc:spChg chg="mod">
          <ac:chgData name="MICHAEL GONG (DSCOE-ISD-OOCLL/ZHA)" userId="80b14a36-6422-4f88-ab25-1f9fd9a9b1f4" providerId="ADAL" clId="{A53DED51-DBE8-43D1-BA86-412243565066}" dt="2018-06-07T02:04:03.570" v="2375" actId="20577"/>
          <ac:spMkLst>
            <pc:docMk/>
            <pc:sldMk cId="1799218678" sldId="298"/>
            <ac:spMk id="2" creationId="{A6F2C365-A4CF-44FC-9D6A-02C783ACBB98}"/>
          </ac:spMkLst>
        </pc:spChg>
        <pc:spChg chg="mod">
          <ac:chgData name="MICHAEL GONG (DSCOE-ISD-OOCLL/ZHA)" userId="80b14a36-6422-4f88-ab25-1f9fd9a9b1f4" providerId="ADAL" clId="{A53DED51-DBE8-43D1-BA86-412243565066}" dt="2018-06-07T02:10:47.286" v="2412" actId="113"/>
          <ac:spMkLst>
            <pc:docMk/>
            <pc:sldMk cId="1799218678" sldId="298"/>
            <ac:spMk id="3" creationId="{10432BAE-76C1-4F69-95C0-BAB7E1BA96E0}"/>
          </ac:spMkLst>
        </pc:spChg>
      </pc:sldChg>
      <pc:sldChg chg="addSp delSp modSp add">
        <pc:chgData name="MICHAEL GONG (DSCOE-ISD-OOCLL/ZHA)" userId="80b14a36-6422-4f88-ab25-1f9fd9a9b1f4" providerId="ADAL" clId="{A53DED51-DBE8-43D1-BA86-412243565066}" dt="2018-06-07T02:10:35.757" v="2411" actId="1076"/>
        <pc:sldMkLst>
          <pc:docMk/>
          <pc:sldMk cId="1121859247" sldId="299"/>
        </pc:sldMkLst>
        <pc:spChg chg="mod">
          <ac:chgData name="MICHAEL GONG (DSCOE-ISD-OOCLL/ZHA)" userId="80b14a36-6422-4f88-ab25-1f9fd9a9b1f4" providerId="ADAL" clId="{A53DED51-DBE8-43D1-BA86-412243565066}" dt="2018-06-07T02:09:10.814" v="2397" actId="20577"/>
          <ac:spMkLst>
            <pc:docMk/>
            <pc:sldMk cId="1121859247" sldId="299"/>
            <ac:spMk id="2" creationId="{84BA01ED-93D0-4337-A5FE-AA98B46E31A3}"/>
          </ac:spMkLst>
        </pc:spChg>
        <pc:spChg chg="del">
          <ac:chgData name="MICHAEL GONG (DSCOE-ISD-OOCLL/ZHA)" userId="80b14a36-6422-4f88-ab25-1f9fd9a9b1f4" providerId="ADAL" clId="{A53DED51-DBE8-43D1-BA86-412243565066}" dt="2018-06-07T02:09:13.544" v="2398" actId="478"/>
          <ac:spMkLst>
            <pc:docMk/>
            <pc:sldMk cId="1121859247" sldId="299"/>
            <ac:spMk id="3" creationId="{A307D403-DF46-43A1-AFED-38DAC8348ECB}"/>
          </ac:spMkLst>
        </pc:spChg>
        <pc:picChg chg="add del mod">
          <ac:chgData name="MICHAEL GONG (DSCOE-ISD-OOCLL/ZHA)" userId="80b14a36-6422-4f88-ab25-1f9fd9a9b1f4" providerId="ADAL" clId="{A53DED51-DBE8-43D1-BA86-412243565066}" dt="2018-06-07T02:09:15.143" v="2400" actId="1076"/>
          <ac:picMkLst>
            <pc:docMk/>
            <pc:sldMk cId="1121859247" sldId="299"/>
            <ac:picMk id="5" creationId="{F8001DC0-B5C1-4232-9301-65B357F9D5BB}"/>
          </ac:picMkLst>
        </pc:picChg>
        <pc:picChg chg="add del mod">
          <ac:chgData name="MICHAEL GONG (DSCOE-ISD-OOCLL/ZHA)" userId="80b14a36-6422-4f88-ab25-1f9fd9a9b1f4" providerId="ADAL" clId="{A53DED51-DBE8-43D1-BA86-412243565066}" dt="2018-06-07T02:09:19.823" v="2402" actId="1076"/>
          <ac:picMkLst>
            <pc:docMk/>
            <pc:sldMk cId="1121859247" sldId="299"/>
            <ac:picMk id="7" creationId="{04BA630C-A1ED-40EE-9CA4-E3DFC37EC32D}"/>
          </ac:picMkLst>
        </pc:picChg>
        <pc:picChg chg="add del mod">
          <ac:chgData name="MICHAEL GONG (DSCOE-ISD-OOCLL/ZHA)" userId="80b14a36-6422-4f88-ab25-1f9fd9a9b1f4" providerId="ADAL" clId="{A53DED51-DBE8-43D1-BA86-412243565066}" dt="2018-06-07T02:10:09.454" v="2404" actId="1076"/>
          <ac:picMkLst>
            <pc:docMk/>
            <pc:sldMk cId="1121859247" sldId="299"/>
            <ac:picMk id="9" creationId="{BD3E2E90-C7A2-4D86-BB53-B238FEDD5CCB}"/>
          </ac:picMkLst>
        </pc:picChg>
        <pc:picChg chg="add mod">
          <ac:chgData name="MICHAEL GONG (DSCOE-ISD-OOCLL/ZHA)" userId="80b14a36-6422-4f88-ab25-1f9fd9a9b1f4" providerId="ADAL" clId="{A53DED51-DBE8-43D1-BA86-412243565066}" dt="2018-06-07T02:10:35.757" v="2411" actId="1076"/>
          <ac:picMkLst>
            <pc:docMk/>
            <pc:sldMk cId="1121859247" sldId="299"/>
            <ac:picMk id="11" creationId="{52BC7820-7DC5-4024-A4FA-DDECEC3DE8A4}"/>
          </ac:picMkLst>
        </pc:picChg>
      </pc:sldChg>
      <pc:sldChg chg="modSp add">
        <pc:chgData name="MICHAEL GONG (DSCOE-ISD-OOCLL/ZHA)" userId="80b14a36-6422-4f88-ab25-1f9fd9a9b1f4" providerId="ADAL" clId="{A53DED51-DBE8-43D1-BA86-412243565066}" dt="2018-06-07T02:12:21.244" v="2473" actId="20577"/>
        <pc:sldMkLst>
          <pc:docMk/>
          <pc:sldMk cId="2443205142" sldId="300"/>
        </pc:sldMkLst>
        <pc:spChg chg="mod">
          <ac:chgData name="MICHAEL GONG (DSCOE-ISD-OOCLL/ZHA)" userId="80b14a36-6422-4f88-ab25-1f9fd9a9b1f4" providerId="ADAL" clId="{A53DED51-DBE8-43D1-BA86-412243565066}" dt="2018-06-07T02:11:48.293" v="2430" actId="20577"/>
          <ac:spMkLst>
            <pc:docMk/>
            <pc:sldMk cId="2443205142" sldId="300"/>
            <ac:spMk id="2" creationId="{3BA069ED-9AD9-4D35-9043-4F5AB8BEE2E0}"/>
          </ac:spMkLst>
        </pc:spChg>
        <pc:spChg chg="mod">
          <ac:chgData name="MICHAEL GONG (DSCOE-ISD-OOCLL/ZHA)" userId="80b14a36-6422-4f88-ab25-1f9fd9a9b1f4" providerId="ADAL" clId="{A53DED51-DBE8-43D1-BA86-412243565066}" dt="2018-06-07T02:12:21.244" v="2473" actId="20577"/>
          <ac:spMkLst>
            <pc:docMk/>
            <pc:sldMk cId="2443205142" sldId="300"/>
            <ac:spMk id="3" creationId="{12BE9C7B-156E-4C0D-96A6-8560BBA08E5B}"/>
          </ac:spMkLst>
        </pc:spChg>
      </pc:sldChg>
      <pc:sldChg chg="addSp delSp modSp add">
        <pc:chgData name="MICHAEL GONG (DSCOE-ISD-OOCLL/ZHA)" userId="80b14a36-6422-4f88-ab25-1f9fd9a9b1f4" providerId="ADAL" clId="{A53DED51-DBE8-43D1-BA86-412243565066}" dt="2018-06-07T02:13:11.854" v="2478" actId="1076"/>
        <pc:sldMkLst>
          <pc:docMk/>
          <pc:sldMk cId="4018743023" sldId="301"/>
        </pc:sldMkLst>
        <pc:spChg chg="del">
          <ac:chgData name="MICHAEL GONG (DSCOE-ISD-OOCLL/ZHA)" userId="80b14a36-6422-4f88-ab25-1f9fd9a9b1f4" providerId="ADAL" clId="{A53DED51-DBE8-43D1-BA86-412243565066}" dt="2018-06-07T02:13:04.440" v="2476" actId="1076"/>
          <ac:spMkLst>
            <pc:docMk/>
            <pc:sldMk cId="4018743023" sldId="301"/>
            <ac:spMk id="2" creationId="{8ACA6A8F-52A1-46CA-B6DC-0D471A2903A8}"/>
          </ac:spMkLst>
        </pc:spChg>
        <pc:spChg chg="del">
          <ac:chgData name="MICHAEL GONG (DSCOE-ISD-OOCLL/ZHA)" userId="80b14a36-6422-4f88-ab25-1f9fd9a9b1f4" providerId="ADAL" clId="{A53DED51-DBE8-43D1-BA86-412243565066}" dt="2018-06-07T02:13:04.440" v="2476" actId="1076"/>
          <ac:spMkLst>
            <pc:docMk/>
            <pc:sldMk cId="4018743023" sldId="301"/>
            <ac:spMk id="3" creationId="{B9A80008-6B47-446C-B11A-8320521698C5}"/>
          </ac:spMkLst>
        </pc:spChg>
        <pc:spChg chg="add del mod">
          <ac:chgData name="MICHAEL GONG (DSCOE-ISD-OOCLL/ZHA)" userId="80b14a36-6422-4f88-ab25-1f9fd9a9b1f4" providerId="ADAL" clId="{A53DED51-DBE8-43D1-BA86-412243565066}" dt="2018-06-07T02:13:10.605" v="2477" actId="1076"/>
          <ac:spMkLst>
            <pc:docMk/>
            <pc:sldMk cId="4018743023" sldId="301"/>
            <ac:spMk id="4" creationId="{373A8B02-E9CE-43D2-B79A-E6D57C88F6DA}"/>
          </ac:spMkLst>
        </pc:spChg>
        <pc:spChg chg="add del mod">
          <ac:chgData name="MICHAEL GONG (DSCOE-ISD-OOCLL/ZHA)" userId="80b14a36-6422-4f88-ab25-1f9fd9a9b1f4" providerId="ADAL" clId="{A53DED51-DBE8-43D1-BA86-412243565066}" dt="2018-06-07T02:13:10.605" v="2477" actId="1076"/>
          <ac:spMkLst>
            <pc:docMk/>
            <pc:sldMk cId="4018743023" sldId="301"/>
            <ac:spMk id="5" creationId="{37AD1F2D-BBA9-46F2-96E6-A73DEDB7CED5}"/>
          </ac:spMkLst>
        </pc:spChg>
        <pc:spChg chg="add mod">
          <ac:chgData name="MICHAEL GONG (DSCOE-ISD-OOCLL/ZHA)" userId="80b14a36-6422-4f88-ab25-1f9fd9a9b1f4" providerId="ADAL" clId="{A53DED51-DBE8-43D1-BA86-412243565066}" dt="2018-06-07T02:13:11.854" v="2478" actId="1076"/>
          <ac:spMkLst>
            <pc:docMk/>
            <pc:sldMk cId="4018743023" sldId="301"/>
            <ac:spMk id="6" creationId="{8D9A7F7F-45EA-4ED7-BB60-9CBB65D1BDE0}"/>
          </ac:spMkLst>
        </pc:spChg>
        <pc:spChg chg="add mod">
          <ac:chgData name="MICHAEL GONG (DSCOE-ISD-OOCLL/ZHA)" userId="80b14a36-6422-4f88-ab25-1f9fd9a9b1f4" providerId="ADAL" clId="{A53DED51-DBE8-43D1-BA86-412243565066}" dt="2018-06-07T02:13:10.605" v="2477" actId="1076"/>
          <ac:spMkLst>
            <pc:docMk/>
            <pc:sldMk cId="4018743023" sldId="301"/>
            <ac:spMk id="7" creationId="{3B4051FE-FF29-4FC7-9380-D2A592AE73CE}"/>
          </ac:spMkLst>
        </pc:spChg>
      </pc:sldChg>
      <pc:sldChg chg="addSp delSp modSp add">
        <pc:chgData name="MICHAEL GONG (DSCOE-ISD-OOCLL/ZHA)" userId="80b14a36-6422-4f88-ab25-1f9fd9a9b1f4" providerId="ADAL" clId="{A53DED51-DBE8-43D1-BA86-412243565066}" dt="2018-06-07T02:17:13.424" v="2482" actId="1076"/>
        <pc:sldMkLst>
          <pc:docMk/>
          <pc:sldMk cId="2887929372" sldId="302"/>
        </pc:sldMkLst>
        <pc:spChg chg="del">
          <ac:chgData name="MICHAEL GONG (DSCOE-ISD-OOCLL/ZHA)" userId="80b14a36-6422-4f88-ab25-1f9fd9a9b1f4" providerId="ADAL" clId="{A53DED51-DBE8-43D1-BA86-412243565066}" dt="2018-06-07T02:16:35.431" v="2480" actId="1076"/>
          <ac:spMkLst>
            <pc:docMk/>
            <pc:sldMk cId="2887929372" sldId="302"/>
            <ac:spMk id="2" creationId="{8E965F2E-02D9-4D49-96B5-D28490878B0A}"/>
          </ac:spMkLst>
        </pc:spChg>
        <pc:spChg chg="del">
          <ac:chgData name="MICHAEL GONG (DSCOE-ISD-OOCLL/ZHA)" userId="80b14a36-6422-4f88-ab25-1f9fd9a9b1f4" providerId="ADAL" clId="{A53DED51-DBE8-43D1-BA86-412243565066}" dt="2018-06-07T02:16:35.431" v="2480" actId="1076"/>
          <ac:spMkLst>
            <pc:docMk/>
            <pc:sldMk cId="2887929372" sldId="302"/>
            <ac:spMk id="3" creationId="{5585CBF9-250F-4C56-9A90-AC4520BC09DB}"/>
          </ac:spMkLst>
        </pc:spChg>
        <pc:spChg chg="add mod">
          <ac:chgData name="MICHAEL GONG (DSCOE-ISD-OOCLL/ZHA)" userId="80b14a36-6422-4f88-ab25-1f9fd9a9b1f4" providerId="ADAL" clId="{A53DED51-DBE8-43D1-BA86-412243565066}" dt="2018-06-07T02:17:13.424" v="2482" actId="1076"/>
          <ac:spMkLst>
            <pc:docMk/>
            <pc:sldMk cId="2887929372" sldId="302"/>
            <ac:spMk id="4" creationId="{C43366A9-A737-4639-BA3C-AC2356A5EBFD}"/>
          </ac:spMkLst>
        </pc:spChg>
        <pc:spChg chg="add">
          <ac:chgData name="MICHAEL GONG (DSCOE-ISD-OOCLL/ZHA)" userId="80b14a36-6422-4f88-ab25-1f9fd9a9b1f4" providerId="ADAL" clId="{A53DED51-DBE8-43D1-BA86-412243565066}" dt="2018-06-07T02:17:05.440" v="2481" actId="1076"/>
          <ac:spMkLst>
            <pc:docMk/>
            <pc:sldMk cId="2887929372" sldId="302"/>
            <ac:spMk id="6" creationId="{AB021F41-73BF-4EBC-A632-458B28FBC408}"/>
          </ac:spMkLst>
        </pc:spChg>
        <pc:spChg chg="add">
          <ac:chgData name="MICHAEL GONG (DSCOE-ISD-OOCLL/ZHA)" userId="80b14a36-6422-4f88-ab25-1f9fd9a9b1f4" providerId="ADAL" clId="{A53DED51-DBE8-43D1-BA86-412243565066}" dt="2018-06-07T02:17:05.440" v="2481" actId="1076"/>
          <ac:spMkLst>
            <pc:docMk/>
            <pc:sldMk cId="2887929372" sldId="302"/>
            <ac:spMk id="7" creationId="{9F4820D0-1535-4E88-9945-4F9B42CBF2A3}"/>
          </ac:spMkLst>
        </pc:spChg>
        <pc:spChg chg="add">
          <ac:chgData name="MICHAEL GONG (DSCOE-ISD-OOCLL/ZHA)" userId="80b14a36-6422-4f88-ab25-1f9fd9a9b1f4" providerId="ADAL" clId="{A53DED51-DBE8-43D1-BA86-412243565066}" dt="2018-06-07T02:17:05.440" v="2481" actId="1076"/>
          <ac:spMkLst>
            <pc:docMk/>
            <pc:sldMk cId="2887929372" sldId="302"/>
            <ac:spMk id="8" creationId="{97A1E27B-8905-471C-AB89-26B36EF38192}"/>
          </ac:spMkLst>
        </pc:spChg>
        <pc:spChg chg="add">
          <ac:chgData name="MICHAEL GONG (DSCOE-ISD-OOCLL/ZHA)" userId="80b14a36-6422-4f88-ab25-1f9fd9a9b1f4" providerId="ADAL" clId="{A53DED51-DBE8-43D1-BA86-412243565066}" dt="2018-06-07T02:17:05.440" v="2481" actId="1076"/>
          <ac:spMkLst>
            <pc:docMk/>
            <pc:sldMk cId="2887929372" sldId="302"/>
            <ac:spMk id="9" creationId="{651ECC0D-BAEE-419F-9110-3EE1646534E3}"/>
          </ac:spMkLst>
        </pc:spChg>
        <pc:spChg chg="add">
          <ac:chgData name="MICHAEL GONG (DSCOE-ISD-OOCLL/ZHA)" userId="80b14a36-6422-4f88-ab25-1f9fd9a9b1f4" providerId="ADAL" clId="{A53DED51-DBE8-43D1-BA86-412243565066}" dt="2018-06-07T02:17:05.440" v="2481" actId="1076"/>
          <ac:spMkLst>
            <pc:docMk/>
            <pc:sldMk cId="2887929372" sldId="302"/>
            <ac:spMk id="10" creationId="{E0018FC8-0780-4167-83A2-79AF3BFFB437}"/>
          </ac:spMkLst>
        </pc:spChg>
        <pc:spChg chg="add">
          <ac:chgData name="MICHAEL GONG (DSCOE-ISD-OOCLL/ZHA)" userId="80b14a36-6422-4f88-ab25-1f9fd9a9b1f4" providerId="ADAL" clId="{A53DED51-DBE8-43D1-BA86-412243565066}" dt="2018-06-07T02:17:05.440" v="2481" actId="1076"/>
          <ac:spMkLst>
            <pc:docMk/>
            <pc:sldMk cId="2887929372" sldId="302"/>
            <ac:spMk id="11" creationId="{DC5267F3-E285-42BE-9F6A-75063C51CFAF}"/>
          </ac:spMkLst>
        </pc:spChg>
        <pc:spChg chg="add">
          <ac:chgData name="MICHAEL GONG (DSCOE-ISD-OOCLL/ZHA)" userId="80b14a36-6422-4f88-ab25-1f9fd9a9b1f4" providerId="ADAL" clId="{A53DED51-DBE8-43D1-BA86-412243565066}" dt="2018-06-07T02:17:05.440" v="2481" actId="1076"/>
          <ac:spMkLst>
            <pc:docMk/>
            <pc:sldMk cId="2887929372" sldId="302"/>
            <ac:spMk id="16" creationId="{78FB6FA0-9A6A-4EFA-A69F-BE3B45D482B6}"/>
          </ac:spMkLst>
        </pc:spChg>
        <pc:spChg chg="add">
          <ac:chgData name="MICHAEL GONG (DSCOE-ISD-OOCLL/ZHA)" userId="80b14a36-6422-4f88-ab25-1f9fd9a9b1f4" providerId="ADAL" clId="{A53DED51-DBE8-43D1-BA86-412243565066}" dt="2018-06-07T02:17:05.440" v="2481" actId="1076"/>
          <ac:spMkLst>
            <pc:docMk/>
            <pc:sldMk cId="2887929372" sldId="302"/>
            <ac:spMk id="17" creationId="{D72F3B00-C2F1-46AE-925F-ECC24C72ADBB}"/>
          </ac:spMkLst>
        </pc:spChg>
        <pc:spChg chg="add">
          <ac:chgData name="MICHAEL GONG (DSCOE-ISD-OOCLL/ZHA)" userId="80b14a36-6422-4f88-ab25-1f9fd9a9b1f4" providerId="ADAL" clId="{A53DED51-DBE8-43D1-BA86-412243565066}" dt="2018-06-07T02:17:05.440" v="2481" actId="1076"/>
          <ac:spMkLst>
            <pc:docMk/>
            <pc:sldMk cId="2887929372" sldId="302"/>
            <ac:spMk id="18" creationId="{B37B28D1-6484-4E06-B68E-F5E4C7F56F6F}"/>
          </ac:spMkLst>
        </pc:spChg>
        <pc:spChg chg="add">
          <ac:chgData name="MICHAEL GONG (DSCOE-ISD-OOCLL/ZHA)" userId="80b14a36-6422-4f88-ab25-1f9fd9a9b1f4" providerId="ADAL" clId="{A53DED51-DBE8-43D1-BA86-412243565066}" dt="2018-06-07T02:17:05.440" v="2481" actId="1076"/>
          <ac:spMkLst>
            <pc:docMk/>
            <pc:sldMk cId="2887929372" sldId="302"/>
            <ac:spMk id="19" creationId="{C490A5BD-9294-4162-9DEE-C7E044E6B0BC}"/>
          </ac:spMkLst>
        </pc:spChg>
        <pc:spChg chg="add">
          <ac:chgData name="MICHAEL GONG (DSCOE-ISD-OOCLL/ZHA)" userId="80b14a36-6422-4f88-ab25-1f9fd9a9b1f4" providerId="ADAL" clId="{A53DED51-DBE8-43D1-BA86-412243565066}" dt="2018-06-07T02:17:05.440" v="2481" actId="1076"/>
          <ac:spMkLst>
            <pc:docMk/>
            <pc:sldMk cId="2887929372" sldId="302"/>
            <ac:spMk id="20" creationId="{611EC814-DF2A-4FDB-A916-694C8652F83B}"/>
          </ac:spMkLst>
        </pc:spChg>
        <pc:spChg chg="add">
          <ac:chgData name="MICHAEL GONG (DSCOE-ISD-OOCLL/ZHA)" userId="80b14a36-6422-4f88-ab25-1f9fd9a9b1f4" providerId="ADAL" clId="{A53DED51-DBE8-43D1-BA86-412243565066}" dt="2018-06-07T02:17:05.440" v="2481" actId="1076"/>
          <ac:spMkLst>
            <pc:docMk/>
            <pc:sldMk cId="2887929372" sldId="302"/>
            <ac:spMk id="21" creationId="{F9E6D129-0FC6-4394-B367-D93B9F52677C}"/>
          </ac:spMkLst>
        </pc:spChg>
        <pc:spChg chg="add">
          <ac:chgData name="MICHAEL GONG (DSCOE-ISD-OOCLL/ZHA)" userId="80b14a36-6422-4f88-ab25-1f9fd9a9b1f4" providerId="ADAL" clId="{A53DED51-DBE8-43D1-BA86-412243565066}" dt="2018-06-07T02:17:05.440" v="2481" actId="1076"/>
          <ac:spMkLst>
            <pc:docMk/>
            <pc:sldMk cId="2887929372" sldId="302"/>
            <ac:spMk id="22" creationId="{6423085D-DA21-49ED-92D2-D7810127F160}"/>
          </ac:spMkLst>
        </pc:spChg>
        <pc:spChg chg="add">
          <ac:chgData name="MICHAEL GONG (DSCOE-ISD-OOCLL/ZHA)" userId="80b14a36-6422-4f88-ab25-1f9fd9a9b1f4" providerId="ADAL" clId="{A53DED51-DBE8-43D1-BA86-412243565066}" dt="2018-06-07T02:17:05.440" v="2481" actId="1076"/>
          <ac:spMkLst>
            <pc:docMk/>
            <pc:sldMk cId="2887929372" sldId="302"/>
            <ac:spMk id="23" creationId="{BC469262-2A52-4B62-BA83-A214FEB093A2}"/>
          </ac:spMkLst>
        </pc:spChg>
        <pc:spChg chg="add">
          <ac:chgData name="MICHAEL GONG (DSCOE-ISD-OOCLL/ZHA)" userId="80b14a36-6422-4f88-ab25-1f9fd9a9b1f4" providerId="ADAL" clId="{A53DED51-DBE8-43D1-BA86-412243565066}" dt="2018-06-07T02:17:05.440" v="2481" actId="1076"/>
          <ac:spMkLst>
            <pc:docMk/>
            <pc:sldMk cId="2887929372" sldId="302"/>
            <ac:spMk id="24" creationId="{362A805C-FC64-441D-A212-2F62D6F7D10C}"/>
          </ac:spMkLst>
        </pc:spChg>
        <pc:spChg chg="add">
          <ac:chgData name="MICHAEL GONG (DSCOE-ISD-OOCLL/ZHA)" userId="80b14a36-6422-4f88-ab25-1f9fd9a9b1f4" providerId="ADAL" clId="{A53DED51-DBE8-43D1-BA86-412243565066}" dt="2018-06-07T02:17:05.440" v="2481" actId="1076"/>
          <ac:spMkLst>
            <pc:docMk/>
            <pc:sldMk cId="2887929372" sldId="302"/>
            <ac:spMk id="25" creationId="{CF359817-1851-4B61-92AD-2D6B27D4A56A}"/>
          </ac:spMkLst>
        </pc:spChg>
        <pc:spChg chg="add">
          <ac:chgData name="MICHAEL GONG (DSCOE-ISD-OOCLL/ZHA)" userId="80b14a36-6422-4f88-ab25-1f9fd9a9b1f4" providerId="ADAL" clId="{A53DED51-DBE8-43D1-BA86-412243565066}" dt="2018-06-07T02:17:05.440" v="2481" actId="1076"/>
          <ac:spMkLst>
            <pc:docMk/>
            <pc:sldMk cId="2887929372" sldId="302"/>
            <ac:spMk id="26" creationId="{6A47B96B-5E20-45DB-AAE4-D877868D36B1}"/>
          </ac:spMkLst>
        </pc:spChg>
        <pc:spChg chg="add">
          <ac:chgData name="MICHAEL GONG (DSCOE-ISD-OOCLL/ZHA)" userId="80b14a36-6422-4f88-ab25-1f9fd9a9b1f4" providerId="ADAL" clId="{A53DED51-DBE8-43D1-BA86-412243565066}" dt="2018-06-07T02:17:05.440" v="2481" actId="1076"/>
          <ac:spMkLst>
            <pc:docMk/>
            <pc:sldMk cId="2887929372" sldId="302"/>
            <ac:spMk id="27" creationId="{F70FA389-42C5-47F8-9441-6604E45180C0}"/>
          </ac:spMkLst>
        </pc:spChg>
        <pc:spChg chg="add">
          <ac:chgData name="MICHAEL GONG (DSCOE-ISD-OOCLL/ZHA)" userId="80b14a36-6422-4f88-ab25-1f9fd9a9b1f4" providerId="ADAL" clId="{A53DED51-DBE8-43D1-BA86-412243565066}" dt="2018-06-07T02:17:05.440" v="2481" actId="1076"/>
          <ac:spMkLst>
            <pc:docMk/>
            <pc:sldMk cId="2887929372" sldId="302"/>
            <ac:spMk id="28" creationId="{D552E112-E658-46B9-9E67-FA7F729B9094}"/>
          </ac:spMkLst>
        </pc:spChg>
        <pc:spChg chg="add">
          <ac:chgData name="MICHAEL GONG (DSCOE-ISD-OOCLL/ZHA)" userId="80b14a36-6422-4f88-ab25-1f9fd9a9b1f4" providerId="ADAL" clId="{A53DED51-DBE8-43D1-BA86-412243565066}" dt="2018-06-07T02:17:05.440" v="2481" actId="1076"/>
          <ac:spMkLst>
            <pc:docMk/>
            <pc:sldMk cId="2887929372" sldId="302"/>
            <ac:spMk id="29" creationId="{1BCD9ADB-BFA7-4BEE-AF06-A5DA1153803E}"/>
          </ac:spMkLst>
        </pc:spChg>
        <pc:spChg chg="add">
          <ac:chgData name="MICHAEL GONG (DSCOE-ISD-OOCLL/ZHA)" userId="80b14a36-6422-4f88-ab25-1f9fd9a9b1f4" providerId="ADAL" clId="{A53DED51-DBE8-43D1-BA86-412243565066}" dt="2018-06-07T02:17:05.440" v="2481" actId="1076"/>
          <ac:spMkLst>
            <pc:docMk/>
            <pc:sldMk cId="2887929372" sldId="302"/>
            <ac:spMk id="30" creationId="{F3EE2700-6314-4DC9-A697-351895EA00A2}"/>
          </ac:spMkLst>
        </pc:spChg>
        <pc:spChg chg="add">
          <ac:chgData name="MICHAEL GONG (DSCOE-ISD-OOCLL/ZHA)" userId="80b14a36-6422-4f88-ab25-1f9fd9a9b1f4" providerId="ADAL" clId="{A53DED51-DBE8-43D1-BA86-412243565066}" dt="2018-06-07T02:17:05.440" v="2481" actId="1076"/>
          <ac:spMkLst>
            <pc:docMk/>
            <pc:sldMk cId="2887929372" sldId="302"/>
            <ac:spMk id="31" creationId="{CFF55FD3-0CF8-431E-B4E3-D5E49060051D}"/>
          </ac:spMkLst>
        </pc:spChg>
        <pc:spChg chg="add">
          <ac:chgData name="MICHAEL GONG (DSCOE-ISD-OOCLL/ZHA)" userId="80b14a36-6422-4f88-ab25-1f9fd9a9b1f4" providerId="ADAL" clId="{A53DED51-DBE8-43D1-BA86-412243565066}" dt="2018-06-07T02:17:05.440" v="2481" actId="1076"/>
          <ac:spMkLst>
            <pc:docMk/>
            <pc:sldMk cId="2887929372" sldId="302"/>
            <ac:spMk id="32" creationId="{36A420BC-DDA2-41EC-A845-1E95FE37D7E1}"/>
          </ac:spMkLst>
        </pc:spChg>
        <pc:spChg chg="add">
          <ac:chgData name="MICHAEL GONG (DSCOE-ISD-OOCLL/ZHA)" userId="80b14a36-6422-4f88-ab25-1f9fd9a9b1f4" providerId="ADAL" clId="{A53DED51-DBE8-43D1-BA86-412243565066}" dt="2018-06-07T02:17:05.440" v="2481" actId="1076"/>
          <ac:spMkLst>
            <pc:docMk/>
            <pc:sldMk cId="2887929372" sldId="302"/>
            <ac:spMk id="33" creationId="{A64B0E8D-1299-459A-A072-946B0E2CA87E}"/>
          </ac:spMkLst>
        </pc:spChg>
        <pc:picChg chg="add">
          <ac:chgData name="MICHAEL GONG (DSCOE-ISD-OOCLL/ZHA)" userId="80b14a36-6422-4f88-ab25-1f9fd9a9b1f4" providerId="ADAL" clId="{A53DED51-DBE8-43D1-BA86-412243565066}" dt="2018-06-07T02:17:05.440" v="2481" actId="1076"/>
          <ac:picMkLst>
            <pc:docMk/>
            <pc:sldMk cId="2887929372" sldId="302"/>
            <ac:picMk id="5" creationId="{F77AB70C-4CCE-404A-86CC-A5E293F284A1}"/>
          </ac:picMkLst>
        </pc:picChg>
        <pc:picChg chg="add">
          <ac:chgData name="MICHAEL GONG (DSCOE-ISD-OOCLL/ZHA)" userId="80b14a36-6422-4f88-ab25-1f9fd9a9b1f4" providerId="ADAL" clId="{A53DED51-DBE8-43D1-BA86-412243565066}" dt="2018-06-07T02:17:05.440" v="2481" actId="1076"/>
          <ac:picMkLst>
            <pc:docMk/>
            <pc:sldMk cId="2887929372" sldId="302"/>
            <ac:picMk id="34" creationId="{B41ED528-6693-4AE9-9763-408F69D1FD46}"/>
          </ac:picMkLst>
        </pc:picChg>
        <pc:cxnChg chg="add">
          <ac:chgData name="MICHAEL GONG (DSCOE-ISD-OOCLL/ZHA)" userId="80b14a36-6422-4f88-ab25-1f9fd9a9b1f4" providerId="ADAL" clId="{A53DED51-DBE8-43D1-BA86-412243565066}" dt="2018-06-07T02:17:05.440" v="2481" actId="1076"/>
          <ac:cxnSpMkLst>
            <pc:docMk/>
            <pc:sldMk cId="2887929372" sldId="302"/>
            <ac:cxnSpMk id="12" creationId="{F1B91FBA-DCBE-4547-937A-1FB7C45C2F45}"/>
          </ac:cxnSpMkLst>
        </pc:cxnChg>
        <pc:cxnChg chg="add">
          <ac:chgData name="MICHAEL GONG (DSCOE-ISD-OOCLL/ZHA)" userId="80b14a36-6422-4f88-ab25-1f9fd9a9b1f4" providerId="ADAL" clId="{A53DED51-DBE8-43D1-BA86-412243565066}" dt="2018-06-07T02:17:05.440" v="2481" actId="1076"/>
          <ac:cxnSpMkLst>
            <pc:docMk/>
            <pc:sldMk cId="2887929372" sldId="302"/>
            <ac:cxnSpMk id="13" creationId="{4F2B5600-0B9A-42F5-95E6-3310EA09B2FC}"/>
          </ac:cxnSpMkLst>
        </pc:cxnChg>
        <pc:cxnChg chg="add">
          <ac:chgData name="MICHAEL GONG (DSCOE-ISD-OOCLL/ZHA)" userId="80b14a36-6422-4f88-ab25-1f9fd9a9b1f4" providerId="ADAL" clId="{A53DED51-DBE8-43D1-BA86-412243565066}" dt="2018-06-07T02:17:05.440" v="2481" actId="1076"/>
          <ac:cxnSpMkLst>
            <pc:docMk/>
            <pc:sldMk cId="2887929372" sldId="302"/>
            <ac:cxnSpMk id="14" creationId="{97D5B1B1-5FDF-4FE0-946D-D1A501401D50}"/>
          </ac:cxnSpMkLst>
        </pc:cxnChg>
        <pc:cxnChg chg="add">
          <ac:chgData name="MICHAEL GONG (DSCOE-ISD-OOCLL/ZHA)" userId="80b14a36-6422-4f88-ab25-1f9fd9a9b1f4" providerId="ADAL" clId="{A53DED51-DBE8-43D1-BA86-412243565066}" dt="2018-06-07T02:17:05.440" v="2481" actId="1076"/>
          <ac:cxnSpMkLst>
            <pc:docMk/>
            <pc:sldMk cId="2887929372" sldId="302"/>
            <ac:cxnSpMk id="15" creationId="{E58FA556-B6A7-4DF9-93D3-50D20E973F29}"/>
          </ac:cxnSpMkLst>
        </pc:cxnChg>
      </pc:sldChg>
      <pc:sldChg chg="add">
        <pc:chgData name="MICHAEL GONG (DSCOE-ISD-OOCLL/ZHA)" userId="80b14a36-6422-4f88-ab25-1f9fd9a9b1f4" providerId="ADAL" clId="{A53DED51-DBE8-43D1-BA86-412243565066}" dt="2018-06-07T02:17:49.371" v="2483" actId="1076"/>
        <pc:sldMkLst>
          <pc:docMk/>
          <pc:sldMk cId="3982028678" sldId="303"/>
        </pc:sldMkLst>
      </pc:sldChg>
      <pc:sldChg chg="add del">
        <pc:chgData name="MICHAEL GONG (DSCOE-ISD-OOCLL/ZHA)" userId="80b14a36-6422-4f88-ab25-1f9fd9a9b1f4" providerId="ADAL" clId="{A53DED51-DBE8-43D1-BA86-412243565066}" dt="2018-06-07T03:27:55.612" v="3169" actId="2696"/>
        <pc:sldMkLst>
          <pc:docMk/>
          <pc:sldMk cId="1648854986" sldId="304"/>
        </pc:sldMkLst>
      </pc:sldChg>
      <pc:sldChg chg="add">
        <pc:chgData name="MICHAEL GONG (DSCOE-ISD-OOCLL/ZHA)" userId="80b14a36-6422-4f88-ab25-1f9fd9a9b1f4" providerId="ADAL" clId="{A53DED51-DBE8-43D1-BA86-412243565066}" dt="2018-06-07T02:18:15.668" v="2485" actId="1076"/>
        <pc:sldMkLst>
          <pc:docMk/>
          <pc:sldMk cId="588347393" sldId="305"/>
        </pc:sldMkLst>
      </pc:sldChg>
      <pc:sldChg chg="addSp modSp add">
        <pc:chgData name="MICHAEL GONG (DSCOE-ISD-OOCLL/ZHA)" userId="80b14a36-6422-4f88-ab25-1f9fd9a9b1f4" providerId="ADAL" clId="{A53DED51-DBE8-43D1-BA86-412243565066}" dt="2018-06-07T02:34:52.416" v="2541" actId="20577"/>
        <pc:sldMkLst>
          <pc:docMk/>
          <pc:sldMk cId="1662850687" sldId="306"/>
        </pc:sldMkLst>
        <pc:spChg chg="mod">
          <ac:chgData name="MICHAEL GONG (DSCOE-ISD-OOCLL/ZHA)" userId="80b14a36-6422-4f88-ab25-1f9fd9a9b1f4" providerId="ADAL" clId="{A53DED51-DBE8-43D1-BA86-412243565066}" dt="2018-06-07T02:34:52.416" v="2541" actId="20577"/>
          <ac:spMkLst>
            <pc:docMk/>
            <pc:sldMk cId="1662850687" sldId="306"/>
            <ac:spMk id="2" creationId="{5537C8AF-5F45-4DB8-8ACF-DFB8E89F16D0}"/>
          </ac:spMkLst>
        </pc:spChg>
        <pc:picChg chg="add mod">
          <ac:chgData name="MICHAEL GONG (DSCOE-ISD-OOCLL/ZHA)" userId="80b14a36-6422-4f88-ab25-1f9fd9a9b1f4" providerId="ADAL" clId="{A53DED51-DBE8-43D1-BA86-412243565066}" dt="2018-06-07T02:34:34.645" v="2492" actId="1076"/>
          <ac:picMkLst>
            <pc:docMk/>
            <pc:sldMk cId="1662850687" sldId="306"/>
            <ac:picMk id="4" creationId="{19BA393D-B116-4F2D-8A8A-D0D48DD31365}"/>
          </ac:picMkLst>
        </pc:picChg>
      </pc:sldChg>
      <pc:sldChg chg="modSp add ord">
        <pc:chgData name="MICHAEL GONG (DSCOE-ISD-OOCLL/ZHA)" userId="80b14a36-6422-4f88-ab25-1f9fd9a9b1f4" providerId="ADAL" clId="{A53DED51-DBE8-43D1-BA86-412243565066}" dt="2018-06-07T03:44:46.707" v="3310" actId="1076"/>
        <pc:sldMkLst>
          <pc:docMk/>
          <pc:sldMk cId="827425448" sldId="307"/>
        </pc:sldMkLst>
        <pc:spChg chg="mod">
          <ac:chgData name="MICHAEL GONG (DSCOE-ISD-OOCLL/ZHA)" userId="80b14a36-6422-4f88-ab25-1f9fd9a9b1f4" providerId="ADAL" clId="{A53DED51-DBE8-43D1-BA86-412243565066}" dt="2018-06-07T02:42:30.953" v="2582" actId="20577"/>
          <ac:spMkLst>
            <pc:docMk/>
            <pc:sldMk cId="827425448" sldId="307"/>
            <ac:spMk id="2" creationId="{AFDAFE19-2F08-4EEA-A8F9-DB571284E61A}"/>
          </ac:spMkLst>
        </pc:spChg>
      </pc:sldChg>
      <pc:sldChg chg="addSp delSp modSp add ord">
        <pc:chgData name="MICHAEL GONG (DSCOE-ISD-OOCLL/ZHA)" userId="80b14a36-6422-4f88-ab25-1f9fd9a9b1f4" providerId="ADAL" clId="{A53DED51-DBE8-43D1-BA86-412243565066}" dt="2018-06-07T03:44:46.707" v="3310" actId="1076"/>
        <pc:sldMkLst>
          <pc:docMk/>
          <pc:sldMk cId="4163468232" sldId="308"/>
        </pc:sldMkLst>
        <pc:spChg chg="del">
          <ac:chgData name="MICHAEL GONG (DSCOE-ISD-OOCLL/ZHA)" userId="80b14a36-6422-4f88-ab25-1f9fd9a9b1f4" providerId="ADAL" clId="{A53DED51-DBE8-43D1-BA86-412243565066}" dt="2018-06-07T02:42:41.496" v="2584" actId="1076"/>
          <ac:spMkLst>
            <pc:docMk/>
            <pc:sldMk cId="4163468232" sldId="308"/>
            <ac:spMk id="2" creationId="{8B54CF4C-4332-4642-B64D-F812AEBC8D30}"/>
          </ac:spMkLst>
        </pc:spChg>
        <pc:spChg chg="del">
          <ac:chgData name="MICHAEL GONG (DSCOE-ISD-OOCLL/ZHA)" userId="80b14a36-6422-4f88-ab25-1f9fd9a9b1f4" providerId="ADAL" clId="{A53DED51-DBE8-43D1-BA86-412243565066}" dt="2018-06-07T02:42:41.496" v="2584" actId="1076"/>
          <ac:spMkLst>
            <pc:docMk/>
            <pc:sldMk cId="4163468232" sldId="308"/>
            <ac:spMk id="3" creationId="{EC292C40-6BA8-436A-A7C8-7904E4FEDB74}"/>
          </ac:spMkLst>
        </pc:spChg>
        <pc:spChg chg="add mod">
          <ac:chgData name="MICHAEL GONG (DSCOE-ISD-OOCLL/ZHA)" userId="80b14a36-6422-4f88-ab25-1f9fd9a9b1f4" providerId="ADAL" clId="{A53DED51-DBE8-43D1-BA86-412243565066}" dt="2018-06-07T02:44:37.824" v="2635" actId="20577"/>
          <ac:spMkLst>
            <pc:docMk/>
            <pc:sldMk cId="4163468232" sldId="308"/>
            <ac:spMk id="4" creationId="{AF630F1D-C5A3-4DB1-928B-CFB6851FE7FE}"/>
          </ac:spMkLst>
        </pc:spChg>
        <pc:spChg chg="add del mod">
          <ac:chgData name="MICHAEL GONG (DSCOE-ISD-OOCLL/ZHA)" userId="80b14a36-6422-4f88-ab25-1f9fd9a9b1f4" providerId="ADAL" clId="{A53DED51-DBE8-43D1-BA86-412243565066}" dt="2018-06-07T02:42:46.982" v="2585" actId="478"/>
          <ac:spMkLst>
            <pc:docMk/>
            <pc:sldMk cId="4163468232" sldId="308"/>
            <ac:spMk id="5" creationId="{F5E86DBC-2D7E-443D-AC78-CBFE665973D6}"/>
          </ac:spMkLst>
        </pc:spChg>
        <pc:spChg chg="add mod">
          <ac:chgData name="MICHAEL GONG (DSCOE-ISD-OOCLL/ZHA)" userId="80b14a36-6422-4f88-ab25-1f9fd9a9b1f4" providerId="ADAL" clId="{A53DED51-DBE8-43D1-BA86-412243565066}" dt="2018-06-07T02:44:24.264" v="2610" actId="13822"/>
          <ac:spMkLst>
            <pc:docMk/>
            <pc:sldMk cId="4163468232" sldId="308"/>
            <ac:spMk id="6" creationId="{FF660214-1F97-4B0C-990B-A034F767CF4C}"/>
          </ac:spMkLst>
        </pc:spChg>
        <pc:spChg chg="add mod">
          <ac:chgData name="MICHAEL GONG (DSCOE-ISD-OOCLL/ZHA)" userId="80b14a36-6422-4f88-ab25-1f9fd9a9b1f4" providerId="ADAL" clId="{A53DED51-DBE8-43D1-BA86-412243565066}" dt="2018-06-07T02:44:00.463" v="2604" actId="1076"/>
          <ac:spMkLst>
            <pc:docMk/>
            <pc:sldMk cId="4163468232" sldId="308"/>
            <ac:spMk id="7" creationId="{16B56F50-C9F4-4EE2-BAFD-FEF2B5AB64D8}"/>
          </ac:spMkLst>
        </pc:spChg>
        <pc:spChg chg="add del mod">
          <ac:chgData name="MICHAEL GONG (DSCOE-ISD-OOCLL/ZHA)" userId="80b14a36-6422-4f88-ab25-1f9fd9a9b1f4" providerId="ADAL" clId="{A53DED51-DBE8-43D1-BA86-412243565066}" dt="2018-06-07T02:48:21.782" v="2764" actId="478"/>
          <ac:spMkLst>
            <pc:docMk/>
            <pc:sldMk cId="4163468232" sldId="308"/>
            <ac:spMk id="17" creationId="{08CF9C36-CD7A-479C-B858-95402EAB6BE8}"/>
          </ac:spMkLst>
        </pc:spChg>
        <pc:spChg chg="add mod">
          <ac:chgData name="MICHAEL GONG (DSCOE-ISD-OOCLL/ZHA)" userId="80b14a36-6422-4f88-ab25-1f9fd9a9b1f4" providerId="ADAL" clId="{A53DED51-DBE8-43D1-BA86-412243565066}" dt="2018-06-07T02:49:29.205" v="2780" actId="1076"/>
          <ac:spMkLst>
            <pc:docMk/>
            <pc:sldMk cId="4163468232" sldId="308"/>
            <ac:spMk id="18" creationId="{723EC5D7-8996-4E7B-AB7D-5FD9EB17BF0F}"/>
          </ac:spMkLst>
        </pc:spChg>
        <pc:spChg chg="add mod">
          <ac:chgData name="MICHAEL GONG (DSCOE-ISD-OOCLL/ZHA)" userId="80b14a36-6422-4f88-ab25-1f9fd9a9b1f4" providerId="ADAL" clId="{A53DED51-DBE8-43D1-BA86-412243565066}" dt="2018-06-07T02:47:34.965" v="2756" actId="14100"/>
          <ac:spMkLst>
            <pc:docMk/>
            <pc:sldMk cId="4163468232" sldId="308"/>
            <ac:spMk id="19" creationId="{226EF92A-03EE-4942-8839-E60426128927}"/>
          </ac:spMkLst>
        </pc:spChg>
        <pc:spChg chg="add mod">
          <ac:chgData name="MICHAEL GONG (DSCOE-ISD-OOCLL/ZHA)" userId="80b14a36-6422-4f88-ab25-1f9fd9a9b1f4" providerId="ADAL" clId="{A53DED51-DBE8-43D1-BA86-412243565066}" dt="2018-06-07T02:47:34.965" v="2756" actId="14100"/>
          <ac:spMkLst>
            <pc:docMk/>
            <pc:sldMk cId="4163468232" sldId="308"/>
            <ac:spMk id="20" creationId="{2A37B14B-6A33-4193-B557-D7D810E4FCDE}"/>
          </ac:spMkLst>
        </pc:spChg>
        <pc:spChg chg="add mod">
          <ac:chgData name="MICHAEL GONG (DSCOE-ISD-OOCLL/ZHA)" userId="80b14a36-6422-4f88-ab25-1f9fd9a9b1f4" providerId="ADAL" clId="{A53DED51-DBE8-43D1-BA86-412243565066}" dt="2018-06-07T02:48:05.557" v="2761" actId="13822"/>
          <ac:spMkLst>
            <pc:docMk/>
            <pc:sldMk cId="4163468232" sldId="308"/>
            <ac:spMk id="21" creationId="{E03CC80C-81BB-4F95-9B01-E90C894AC2F7}"/>
          </ac:spMkLst>
        </pc:spChg>
        <pc:spChg chg="add mod">
          <ac:chgData name="MICHAEL GONG (DSCOE-ISD-OOCLL/ZHA)" userId="80b14a36-6422-4f88-ab25-1f9fd9a9b1f4" providerId="ADAL" clId="{A53DED51-DBE8-43D1-BA86-412243565066}" dt="2018-06-07T02:47:34.965" v="2756" actId="14100"/>
          <ac:spMkLst>
            <pc:docMk/>
            <pc:sldMk cId="4163468232" sldId="308"/>
            <ac:spMk id="22" creationId="{5E745966-7D00-4679-B272-E33C6C56C065}"/>
          </ac:spMkLst>
        </pc:spChg>
        <pc:spChg chg="add mod">
          <ac:chgData name="MICHAEL GONG (DSCOE-ISD-OOCLL/ZHA)" userId="80b14a36-6422-4f88-ab25-1f9fd9a9b1f4" providerId="ADAL" clId="{A53DED51-DBE8-43D1-BA86-412243565066}" dt="2018-06-07T02:47:34.965" v="2756" actId="14100"/>
          <ac:spMkLst>
            <pc:docMk/>
            <pc:sldMk cId="4163468232" sldId="308"/>
            <ac:spMk id="23" creationId="{52A7BC30-50D3-4E84-B052-2793C3F7BF88}"/>
          </ac:spMkLst>
        </pc:spChg>
        <pc:spChg chg="add mod">
          <ac:chgData name="MICHAEL GONG (DSCOE-ISD-OOCLL/ZHA)" userId="80b14a36-6422-4f88-ab25-1f9fd9a9b1f4" providerId="ADAL" clId="{A53DED51-DBE8-43D1-BA86-412243565066}" dt="2018-06-07T02:47:34.965" v="2756" actId="14100"/>
          <ac:spMkLst>
            <pc:docMk/>
            <pc:sldMk cId="4163468232" sldId="308"/>
            <ac:spMk id="24" creationId="{D8C08DA5-1E61-4FC6-8533-82151ED89DC6}"/>
          </ac:spMkLst>
        </pc:spChg>
        <pc:spChg chg="add mod">
          <ac:chgData name="MICHAEL GONG (DSCOE-ISD-OOCLL/ZHA)" userId="80b14a36-6422-4f88-ab25-1f9fd9a9b1f4" providerId="ADAL" clId="{A53DED51-DBE8-43D1-BA86-412243565066}" dt="2018-06-07T02:47:54.774" v="2758" actId="13822"/>
          <ac:spMkLst>
            <pc:docMk/>
            <pc:sldMk cId="4163468232" sldId="308"/>
            <ac:spMk id="25" creationId="{F137FEA4-6067-4474-BD19-18F926DD6B0C}"/>
          </ac:spMkLst>
        </pc:spChg>
        <pc:spChg chg="add mod">
          <ac:chgData name="MICHAEL GONG (DSCOE-ISD-OOCLL/ZHA)" userId="80b14a36-6422-4f88-ab25-1f9fd9a9b1f4" providerId="ADAL" clId="{A53DED51-DBE8-43D1-BA86-412243565066}" dt="2018-06-07T02:46:08.894" v="2688" actId="1076"/>
          <ac:spMkLst>
            <pc:docMk/>
            <pc:sldMk cId="4163468232" sldId="308"/>
            <ac:spMk id="26" creationId="{7221ECA8-E916-467C-8008-6D7587E308AD}"/>
          </ac:spMkLst>
        </pc:spChg>
        <pc:spChg chg="add mod">
          <ac:chgData name="MICHAEL GONG (DSCOE-ISD-OOCLL/ZHA)" userId="80b14a36-6422-4f88-ab25-1f9fd9a9b1f4" providerId="ADAL" clId="{A53DED51-DBE8-43D1-BA86-412243565066}" dt="2018-06-07T02:46:39.318" v="2723" actId="1076"/>
          <ac:spMkLst>
            <pc:docMk/>
            <pc:sldMk cId="4163468232" sldId="308"/>
            <ac:spMk id="27" creationId="{949E14E4-D245-45C8-A4C5-3395976EB18C}"/>
          </ac:spMkLst>
        </pc:spChg>
        <pc:spChg chg="add mod">
          <ac:chgData name="MICHAEL GONG (DSCOE-ISD-OOCLL/ZHA)" userId="80b14a36-6422-4f88-ab25-1f9fd9a9b1f4" providerId="ADAL" clId="{A53DED51-DBE8-43D1-BA86-412243565066}" dt="2018-06-07T02:47:08.024" v="2754" actId="113"/>
          <ac:spMkLst>
            <pc:docMk/>
            <pc:sldMk cId="4163468232" sldId="308"/>
            <ac:spMk id="28" creationId="{206C250F-3B46-4F4C-B916-5AB52DA73D0B}"/>
          </ac:spMkLst>
        </pc:spChg>
        <pc:spChg chg="add del mod">
          <ac:chgData name="MICHAEL GONG (DSCOE-ISD-OOCLL/ZHA)" userId="80b14a36-6422-4f88-ab25-1f9fd9a9b1f4" providerId="ADAL" clId="{A53DED51-DBE8-43D1-BA86-412243565066}" dt="2018-06-07T02:48:18.995" v="2763" actId="11529"/>
          <ac:spMkLst>
            <pc:docMk/>
            <pc:sldMk cId="4163468232" sldId="308"/>
            <ac:spMk id="29" creationId="{5B4791EE-5AF6-4FCB-94D1-0AC40B6ABA1B}"/>
          </ac:spMkLst>
        </pc:spChg>
        <pc:spChg chg="add mod">
          <ac:chgData name="MICHAEL GONG (DSCOE-ISD-OOCLL/ZHA)" userId="80b14a36-6422-4f88-ab25-1f9fd9a9b1f4" providerId="ADAL" clId="{A53DED51-DBE8-43D1-BA86-412243565066}" dt="2018-06-07T02:48:44.480" v="2769" actId="17032"/>
          <ac:spMkLst>
            <pc:docMk/>
            <pc:sldMk cId="4163468232" sldId="308"/>
            <ac:spMk id="30" creationId="{C10DE0F7-6C30-490A-9F44-FA3D822CA996}"/>
          </ac:spMkLst>
        </pc:spChg>
        <pc:spChg chg="add mod">
          <ac:chgData name="MICHAEL GONG (DSCOE-ISD-OOCLL/ZHA)" userId="80b14a36-6422-4f88-ab25-1f9fd9a9b1f4" providerId="ADAL" clId="{A53DED51-DBE8-43D1-BA86-412243565066}" dt="2018-06-07T02:49:40.373" v="2785" actId="1076"/>
          <ac:spMkLst>
            <pc:docMk/>
            <pc:sldMk cId="4163468232" sldId="308"/>
            <ac:spMk id="31" creationId="{0E1DE066-5C9A-4DF6-B74A-671CC70BB677}"/>
          </ac:spMkLst>
        </pc:spChg>
        <pc:spChg chg="add mod">
          <ac:chgData name="MICHAEL GONG (DSCOE-ISD-OOCLL/ZHA)" userId="80b14a36-6422-4f88-ab25-1f9fd9a9b1f4" providerId="ADAL" clId="{A53DED51-DBE8-43D1-BA86-412243565066}" dt="2018-06-07T02:49:37.716" v="2784" actId="1076"/>
          <ac:spMkLst>
            <pc:docMk/>
            <pc:sldMk cId="4163468232" sldId="308"/>
            <ac:spMk id="32" creationId="{C16753D3-F66A-4495-B7CD-060DCFB557C1}"/>
          </ac:spMkLst>
        </pc:spChg>
        <pc:spChg chg="add mod">
          <ac:chgData name="MICHAEL GONG (DSCOE-ISD-OOCLL/ZHA)" userId="80b14a36-6422-4f88-ab25-1f9fd9a9b1f4" providerId="ADAL" clId="{A53DED51-DBE8-43D1-BA86-412243565066}" dt="2018-06-07T02:51:32.219" v="2791" actId="1076"/>
          <ac:spMkLst>
            <pc:docMk/>
            <pc:sldMk cId="4163468232" sldId="308"/>
            <ac:spMk id="33" creationId="{50CE989E-C814-4646-972E-5E62F932D804}"/>
          </ac:spMkLst>
        </pc:spChg>
        <pc:spChg chg="add mod">
          <ac:chgData name="MICHAEL GONG (DSCOE-ISD-OOCLL/ZHA)" userId="80b14a36-6422-4f88-ab25-1f9fd9a9b1f4" providerId="ADAL" clId="{A53DED51-DBE8-43D1-BA86-412243565066}" dt="2018-06-07T02:51:44.329" v="2801" actId="1076"/>
          <ac:spMkLst>
            <pc:docMk/>
            <pc:sldMk cId="4163468232" sldId="308"/>
            <ac:spMk id="34" creationId="{8DE1808E-01A6-4202-A6AD-54BC0BEAA70E}"/>
          </ac:spMkLst>
        </pc:spChg>
        <pc:spChg chg="add mod">
          <ac:chgData name="MICHAEL GONG (DSCOE-ISD-OOCLL/ZHA)" userId="80b14a36-6422-4f88-ab25-1f9fd9a9b1f4" providerId="ADAL" clId="{A53DED51-DBE8-43D1-BA86-412243565066}" dt="2018-06-07T03:44:24.566" v="3308" actId="20577"/>
          <ac:spMkLst>
            <pc:docMk/>
            <pc:sldMk cId="4163468232" sldId="308"/>
            <ac:spMk id="40" creationId="{3E6E7705-63E0-456C-85CE-6CA6AF0641AB}"/>
          </ac:spMkLst>
        </pc:spChg>
        <pc:spChg chg="add del mod">
          <ac:chgData name="MICHAEL GONG (DSCOE-ISD-OOCLL/ZHA)" userId="80b14a36-6422-4f88-ab25-1f9fd9a9b1f4" providerId="ADAL" clId="{A53DED51-DBE8-43D1-BA86-412243565066}" dt="2018-06-07T02:52:53.306" v="2848" actId="478"/>
          <ac:spMkLst>
            <pc:docMk/>
            <pc:sldMk cId="4163468232" sldId="308"/>
            <ac:spMk id="41" creationId="{1F3295FB-614D-4748-9387-15B55064BA93}"/>
          </ac:spMkLst>
        </pc:spChg>
        <pc:spChg chg="add del mod">
          <ac:chgData name="MICHAEL GONG (DSCOE-ISD-OOCLL/ZHA)" userId="80b14a36-6422-4f88-ab25-1f9fd9a9b1f4" providerId="ADAL" clId="{A53DED51-DBE8-43D1-BA86-412243565066}" dt="2018-06-07T03:06:26.842" v="3069" actId="478"/>
          <ac:spMkLst>
            <pc:docMk/>
            <pc:sldMk cId="4163468232" sldId="308"/>
            <ac:spMk id="42" creationId="{D3880411-DE6C-400E-A7AC-6672B87C8440}"/>
          </ac:spMkLst>
        </pc:spChg>
        <pc:spChg chg="add del mod">
          <ac:chgData name="MICHAEL GONG (DSCOE-ISD-OOCLL/ZHA)" userId="80b14a36-6422-4f88-ab25-1f9fd9a9b1f4" providerId="ADAL" clId="{A53DED51-DBE8-43D1-BA86-412243565066}" dt="2018-06-07T03:06:28.137" v="3070" actId="478"/>
          <ac:spMkLst>
            <pc:docMk/>
            <pc:sldMk cId="4163468232" sldId="308"/>
            <ac:spMk id="43" creationId="{AAFE163B-7758-4E5D-98E1-67F2FBE95CEB}"/>
          </ac:spMkLst>
        </pc:spChg>
        <pc:spChg chg="add del mod">
          <ac:chgData name="MICHAEL GONG (DSCOE-ISD-OOCLL/ZHA)" userId="80b14a36-6422-4f88-ab25-1f9fd9a9b1f4" providerId="ADAL" clId="{A53DED51-DBE8-43D1-BA86-412243565066}" dt="2018-06-07T03:06:29.653" v="3071" actId="478"/>
          <ac:spMkLst>
            <pc:docMk/>
            <pc:sldMk cId="4163468232" sldId="308"/>
            <ac:spMk id="44" creationId="{B853EAEF-91F3-4C55-A312-C7825229818A}"/>
          </ac:spMkLst>
        </pc:spChg>
        <pc:spChg chg="add mod">
          <ac:chgData name="MICHAEL GONG (DSCOE-ISD-OOCLL/ZHA)" userId="80b14a36-6422-4f88-ab25-1f9fd9a9b1f4" providerId="ADAL" clId="{A53DED51-DBE8-43D1-BA86-412243565066}" dt="2018-06-07T02:58:34.893" v="2922" actId="1076"/>
          <ac:spMkLst>
            <pc:docMk/>
            <pc:sldMk cId="4163468232" sldId="308"/>
            <ac:spMk id="45" creationId="{63C296A0-F54B-40B0-B3BA-35A8D98F28CD}"/>
          </ac:spMkLst>
        </pc:spChg>
        <pc:spChg chg="add mod">
          <ac:chgData name="MICHAEL GONG (DSCOE-ISD-OOCLL/ZHA)" userId="80b14a36-6422-4f88-ab25-1f9fd9a9b1f4" providerId="ADAL" clId="{A53DED51-DBE8-43D1-BA86-412243565066}" dt="2018-06-07T02:58:58.124" v="2944" actId="1076"/>
          <ac:spMkLst>
            <pc:docMk/>
            <pc:sldMk cId="4163468232" sldId="308"/>
            <ac:spMk id="51" creationId="{FB292CC6-184C-40B5-862A-25666DA618E6}"/>
          </ac:spMkLst>
        </pc:spChg>
        <pc:spChg chg="add del mod">
          <ac:chgData name="MICHAEL GONG (DSCOE-ISD-OOCLL/ZHA)" userId="80b14a36-6422-4f88-ab25-1f9fd9a9b1f4" providerId="ADAL" clId="{A53DED51-DBE8-43D1-BA86-412243565066}" dt="2018-06-07T03:06:31.275" v="3072" actId="478"/>
          <ac:spMkLst>
            <pc:docMk/>
            <pc:sldMk cId="4163468232" sldId="308"/>
            <ac:spMk id="52" creationId="{3BCE0BA2-FC0A-49E1-B3E7-ABA00C31BB21}"/>
          </ac:spMkLst>
        </pc:spChg>
        <pc:spChg chg="add del mod">
          <ac:chgData name="MICHAEL GONG (DSCOE-ISD-OOCLL/ZHA)" userId="80b14a36-6422-4f88-ab25-1f9fd9a9b1f4" providerId="ADAL" clId="{A53DED51-DBE8-43D1-BA86-412243565066}" dt="2018-06-07T03:06:39.978" v="3073" actId="478"/>
          <ac:spMkLst>
            <pc:docMk/>
            <pc:sldMk cId="4163468232" sldId="308"/>
            <ac:spMk id="53" creationId="{8924B3C8-BBAF-4BC1-B875-E178156B8649}"/>
          </ac:spMkLst>
        </pc:spChg>
        <pc:cxnChg chg="add mod">
          <ac:chgData name="MICHAEL GONG (DSCOE-ISD-OOCLL/ZHA)" userId="80b14a36-6422-4f88-ab25-1f9fd9a9b1f4" providerId="ADAL" clId="{A53DED51-DBE8-43D1-BA86-412243565066}" dt="2018-06-07T02:48:57.279" v="2776" actId="692"/>
          <ac:cxnSpMkLst>
            <pc:docMk/>
            <pc:sldMk cId="4163468232" sldId="308"/>
            <ac:cxnSpMk id="9" creationId="{F7E49152-9BF3-47DD-BA4E-C05373E25047}"/>
          </ac:cxnSpMkLst>
        </pc:cxnChg>
        <pc:cxnChg chg="add mod">
          <ac:chgData name="MICHAEL GONG (DSCOE-ISD-OOCLL/ZHA)" userId="80b14a36-6422-4f88-ab25-1f9fd9a9b1f4" providerId="ADAL" clId="{A53DED51-DBE8-43D1-BA86-412243565066}" dt="2018-06-07T02:52:02.562" v="2806" actId="1076"/>
          <ac:cxnSpMkLst>
            <pc:docMk/>
            <pc:sldMk cId="4163468232" sldId="308"/>
            <ac:cxnSpMk id="36" creationId="{4A742985-3C0D-49F7-9C7D-C4A2CE0DDC12}"/>
          </ac:cxnSpMkLst>
        </pc:cxnChg>
        <pc:cxnChg chg="add mod">
          <ac:chgData name="MICHAEL GONG (DSCOE-ISD-OOCLL/ZHA)" userId="80b14a36-6422-4f88-ab25-1f9fd9a9b1f4" providerId="ADAL" clId="{A53DED51-DBE8-43D1-BA86-412243565066}" dt="2018-06-07T02:58:34.893" v="2922" actId="1076"/>
          <ac:cxnSpMkLst>
            <pc:docMk/>
            <pc:sldMk cId="4163468232" sldId="308"/>
            <ac:cxnSpMk id="47" creationId="{B4012824-C8D4-47C4-A3CC-598BFA989FFD}"/>
          </ac:cxnSpMkLst>
        </pc:cxnChg>
      </pc:sldChg>
      <pc:sldChg chg="addSp modSp add ord">
        <pc:chgData name="MICHAEL GONG (DSCOE-ISD-OOCLL/ZHA)" userId="80b14a36-6422-4f88-ab25-1f9fd9a9b1f4" providerId="ADAL" clId="{A53DED51-DBE8-43D1-BA86-412243565066}" dt="2018-06-07T04:51:26.598" v="3503"/>
        <pc:sldMkLst>
          <pc:docMk/>
          <pc:sldMk cId="3589189569" sldId="309"/>
        </pc:sldMkLst>
        <pc:spChg chg="mod">
          <ac:chgData name="MICHAEL GONG (DSCOE-ISD-OOCLL/ZHA)" userId="80b14a36-6422-4f88-ab25-1f9fd9a9b1f4" providerId="ADAL" clId="{A53DED51-DBE8-43D1-BA86-412243565066}" dt="2018-06-07T03:10:48.553" v="3154" actId="1037"/>
          <ac:spMkLst>
            <pc:docMk/>
            <pc:sldMk cId="3589189569" sldId="309"/>
            <ac:spMk id="6" creationId="{FF660214-1F97-4B0C-990B-A034F767CF4C}"/>
          </ac:spMkLst>
        </pc:spChg>
        <pc:spChg chg="mod">
          <ac:chgData name="MICHAEL GONG (DSCOE-ISD-OOCLL/ZHA)" userId="80b14a36-6422-4f88-ab25-1f9fd9a9b1f4" providerId="ADAL" clId="{A53DED51-DBE8-43D1-BA86-412243565066}" dt="2018-06-07T03:10:48.553" v="3154" actId="1037"/>
          <ac:spMkLst>
            <pc:docMk/>
            <pc:sldMk cId="3589189569" sldId="309"/>
            <ac:spMk id="7" creationId="{16B56F50-C9F4-4EE2-BAFD-FEF2B5AB64D8}"/>
          </ac:spMkLst>
        </pc:spChg>
        <pc:spChg chg="add mod">
          <ac:chgData name="MICHAEL GONG (DSCOE-ISD-OOCLL/ZHA)" userId="80b14a36-6422-4f88-ab25-1f9fd9a9b1f4" providerId="ADAL" clId="{A53DED51-DBE8-43D1-BA86-412243565066}" dt="2018-06-07T03:27:19.225" v="3168" actId="13822"/>
          <ac:spMkLst>
            <pc:docMk/>
            <pc:sldMk cId="3589189569" sldId="309"/>
            <ac:spMk id="13" creationId="{0381D47F-D503-4DB5-BFD4-3503D567D43E}"/>
          </ac:spMkLst>
        </pc:spChg>
        <pc:spChg chg="mod">
          <ac:chgData name="MICHAEL GONG (DSCOE-ISD-OOCLL/ZHA)" userId="80b14a36-6422-4f88-ab25-1f9fd9a9b1f4" providerId="ADAL" clId="{A53DED51-DBE8-43D1-BA86-412243565066}" dt="2018-06-07T03:10:48.553" v="3154" actId="1037"/>
          <ac:spMkLst>
            <pc:docMk/>
            <pc:sldMk cId="3589189569" sldId="309"/>
            <ac:spMk id="18" creationId="{723EC5D7-8996-4E7B-AB7D-5FD9EB17BF0F}"/>
          </ac:spMkLst>
        </pc:spChg>
        <pc:spChg chg="mod">
          <ac:chgData name="MICHAEL GONG (DSCOE-ISD-OOCLL/ZHA)" userId="80b14a36-6422-4f88-ab25-1f9fd9a9b1f4" providerId="ADAL" clId="{A53DED51-DBE8-43D1-BA86-412243565066}" dt="2018-06-07T03:10:48.553" v="3154" actId="1037"/>
          <ac:spMkLst>
            <pc:docMk/>
            <pc:sldMk cId="3589189569" sldId="309"/>
            <ac:spMk id="19" creationId="{226EF92A-03EE-4942-8839-E60426128927}"/>
          </ac:spMkLst>
        </pc:spChg>
        <pc:spChg chg="mod">
          <ac:chgData name="MICHAEL GONG (DSCOE-ISD-OOCLL/ZHA)" userId="80b14a36-6422-4f88-ab25-1f9fd9a9b1f4" providerId="ADAL" clId="{A53DED51-DBE8-43D1-BA86-412243565066}" dt="2018-06-07T03:10:48.553" v="3154" actId="1037"/>
          <ac:spMkLst>
            <pc:docMk/>
            <pc:sldMk cId="3589189569" sldId="309"/>
            <ac:spMk id="20" creationId="{2A37B14B-6A33-4193-B557-D7D810E4FCDE}"/>
          </ac:spMkLst>
        </pc:spChg>
        <pc:spChg chg="mod">
          <ac:chgData name="MICHAEL GONG (DSCOE-ISD-OOCLL/ZHA)" userId="80b14a36-6422-4f88-ab25-1f9fd9a9b1f4" providerId="ADAL" clId="{A53DED51-DBE8-43D1-BA86-412243565066}" dt="2018-06-07T03:10:48.553" v="3154" actId="1037"/>
          <ac:spMkLst>
            <pc:docMk/>
            <pc:sldMk cId="3589189569" sldId="309"/>
            <ac:spMk id="21" creationId="{E03CC80C-81BB-4F95-9B01-E90C894AC2F7}"/>
          </ac:spMkLst>
        </pc:spChg>
        <pc:spChg chg="mod">
          <ac:chgData name="MICHAEL GONG (DSCOE-ISD-OOCLL/ZHA)" userId="80b14a36-6422-4f88-ab25-1f9fd9a9b1f4" providerId="ADAL" clId="{A53DED51-DBE8-43D1-BA86-412243565066}" dt="2018-06-07T03:10:48.553" v="3154" actId="1037"/>
          <ac:spMkLst>
            <pc:docMk/>
            <pc:sldMk cId="3589189569" sldId="309"/>
            <ac:spMk id="22" creationId="{5E745966-7D00-4679-B272-E33C6C56C065}"/>
          </ac:spMkLst>
        </pc:spChg>
        <pc:spChg chg="mod">
          <ac:chgData name="MICHAEL GONG (DSCOE-ISD-OOCLL/ZHA)" userId="80b14a36-6422-4f88-ab25-1f9fd9a9b1f4" providerId="ADAL" clId="{A53DED51-DBE8-43D1-BA86-412243565066}" dt="2018-06-07T03:10:48.553" v="3154" actId="1037"/>
          <ac:spMkLst>
            <pc:docMk/>
            <pc:sldMk cId="3589189569" sldId="309"/>
            <ac:spMk id="23" creationId="{52A7BC30-50D3-4E84-B052-2793C3F7BF88}"/>
          </ac:spMkLst>
        </pc:spChg>
        <pc:spChg chg="mod">
          <ac:chgData name="MICHAEL GONG (DSCOE-ISD-OOCLL/ZHA)" userId="80b14a36-6422-4f88-ab25-1f9fd9a9b1f4" providerId="ADAL" clId="{A53DED51-DBE8-43D1-BA86-412243565066}" dt="2018-06-07T03:10:48.553" v="3154" actId="1037"/>
          <ac:spMkLst>
            <pc:docMk/>
            <pc:sldMk cId="3589189569" sldId="309"/>
            <ac:spMk id="24" creationId="{D8C08DA5-1E61-4FC6-8533-82151ED89DC6}"/>
          </ac:spMkLst>
        </pc:spChg>
        <pc:spChg chg="mod">
          <ac:chgData name="MICHAEL GONG (DSCOE-ISD-OOCLL/ZHA)" userId="80b14a36-6422-4f88-ab25-1f9fd9a9b1f4" providerId="ADAL" clId="{A53DED51-DBE8-43D1-BA86-412243565066}" dt="2018-06-07T03:10:48.553" v="3154" actId="1037"/>
          <ac:spMkLst>
            <pc:docMk/>
            <pc:sldMk cId="3589189569" sldId="309"/>
            <ac:spMk id="25" creationId="{F137FEA4-6067-4474-BD19-18F926DD6B0C}"/>
          </ac:spMkLst>
        </pc:spChg>
        <pc:spChg chg="mod">
          <ac:chgData name="MICHAEL GONG (DSCOE-ISD-OOCLL/ZHA)" userId="80b14a36-6422-4f88-ab25-1f9fd9a9b1f4" providerId="ADAL" clId="{A53DED51-DBE8-43D1-BA86-412243565066}" dt="2018-06-07T03:10:48.553" v="3154" actId="1037"/>
          <ac:spMkLst>
            <pc:docMk/>
            <pc:sldMk cId="3589189569" sldId="309"/>
            <ac:spMk id="26" creationId="{7221ECA8-E916-467C-8008-6D7587E308AD}"/>
          </ac:spMkLst>
        </pc:spChg>
        <pc:spChg chg="mod">
          <ac:chgData name="MICHAEL GONG (DSCOE-ISD-OOCLL/ZHA)" userId="80b14a36-6422-4f88-ab25-1f9fd9a9b1f4" providerId="ADAL" clId="{A53DED51-DBE8-43D1-BA86-412243565066}" dt="2018-06-07T03:10:48.553" v="3154" actId="1037"/>
          <ac:spMkLst>
            <pc:docMk/>
            <pc:sldMk cId="3589189569" sldId="309"/>
            <ac:spMk id="27" creationId="{949E14E4-D245-45C8-A4C5-3395976EB18C}"/>
          </ac:spMkLst>
        </pc:spChg>
        <pc:spChg chg="mod">
          <ac:chgData name="MICHAEL GONG (DSCOE-ISD-OOCLL/ZHA)" userId="80b14a36-6422-4f88-ab25-1f9fd9a9b1f4" providerId="ADAL" clId="{A53DED51-DBE8-43D1-BA86-412243565066}" dt="2018-06-07T03:10:48.553" v="3154" actId="1037"/>
          <ac:spMkLst>
            <pc:docMk/>
            <pc:sldMk cId="3589189569" sldId="309"/>
            <ac:spMk id="28" creationId="{206C250F-3B46-4F4C-B916-5AB52DA73D0B}"/>
          </ac:spMkLst>
        </pc:spChg>
        <pc:spChg chg="mod">
          <ac:chgData name="MICHAEL GONG (DSCOE-ISD-OOCLL/ZHA)" userId="80b14a36-6422-4f88-ab25-1f9fd9a9b1f4" providerId="ADAL" clId="{A53DED51-DBE8-43D1-BA86-412243565066}" dt="2018-06-07T03:27:05.649" v="3166" actId="14100"/>
          <ac:spMkLst>
            <pc:docMk/>
            <pc:sldMk cId="3589189569" sldId="309"/>
            <ac:spMk id="30" creationId="{C10DE0F7-6C30-490A-9F44-FA3D822CA996}"/>
          </ac:spMkLst>
        </pc:spChg>
        <pc:spChg chg="mod">
          <ac:chgData name="MICHAEL GONG (DSCOE-ISD-OOCLL/ZHA)" userId="80b14a36-6422-4f88-ab25-1f9fd9a9b1f4" providerId="ADAL" clId="{A53DED51-DBE8-43D1-BA86-412243565066}" dt="2018-06-07T03:10:48.553" v="3154" actId="1037"/>
          <ac:spMkLst>
            <pc:docMk/>
            <pc:sldMk cId="3589189569" sldId="309"/>
            <ac:spMk id="31" creationId="{0E1DE066-5C9A-4DF6-B74A-671CC70BB677}"/>
          </ac:spMkLst>
        </pc:spChg>
        <pc:spChg chg="mod">
          <ac:chgData name="MICHAEL GONG (DSCOE-ISD-OOCLL/ZHA)" userId="80b14a36-6422-4f88-ab25-1f9fd9a9b1f4" providerId="ADAL" clId="{A53DED51-DBE8-43D1-BA86-412243565066}" dt="2018-06-07T03:10:48.553" v="3154" actId="1037"/>
          <ac:spMkLst>
            <pc:docMk/>
            <pc:sldMk cId="3589189569" sldId="309"/>
            <ac:spMk id="32" creationId="{C16753D3-F66A-4495-B7CD-060DCFB557C1}"/>
          </ac:spMkLst>
        </pc:spChg>
        <pc:spChg chg="mod">
          <ac:chgData name="MICHAEL GONG (DSCOE-ISD-OOCLL/ZHA)" userId="80b14a36-6422-4f88-ab25-1f9fd9a9b1f4" providerId="ADAL" clId="{A53DED51-DBE8-43D1-BA86-412243565066}" dt="2018-06-07T03:10:48.553" v="3154" actId="1037"/>
          <ac:spMkLst>
            <pc:docMk/>
            <pc:sldMk cId="3589189569" sldId="309"/>
            <ac:spMk id="33" creationId="{50CE989E-C814-4646-972E-5E62F932D804}"/>
          </ac:spMkLst>
        </pc:spChg>
        <pc:spChg chg="mod">
          <ac:chgData name="MICHAEL GONG (DSCOE-ISD-OOCLL/ZHA)" userId="80b14a36-6422-4f88-ab25-1f9fd9a9b1f4" providerId="ADAL" clId="{A53DED51-DBE8-43D1-BA86-412243565066}" dt="2018-06-07T03:10:48.553" v="3154" actId="1037"/>
          <ac:spMkLst>
            <pc:docMk/>
            <pc:sldMk cId="3589189569" sldId="309"/>
            <ac:spMk id="34" creationId="{8DE1808E-01A6-4202-A6AD-54BC0BEAA70E}"/>
          </ac:spMkLst>
        </pc:spChg>
        <pc:spChg chg="add mod">
          <ac:chgData name="MICHAEL GONG (DSCOE-ISD-OOCLL/ZHA)" userId="80b14a36-6422-4f88-ab25-1f9fd9a9b1f4" providerId="ADAL" clId="{A53DED51-DBE8-43D1-BA86-412243565066}" dt="2018-06-07T04:51:26.598" v="3503"/>
          <ac:spMkLst>
            <pc:docMk/>
            <pc:sldMk cId="3589189569" sldId="309"/>
            <ac:spMk id="35" creationId="{E3886086-BA09-4BBE-83E6-604B2F06687C}"/>
          </ac:spMkLst>
        </pc:spChg>
        <pc:spChg chg="mod">
          <ac:chgData name="MICHAEL GONG (DSCOE-ISD-OOCLL/ZHA)" userId="80b14a36-6422-4f88-ab25-1f9fd9a9b1f4" providerId="ADAL" clId="{A53DED51-DBE8-43D1-BA86-412243565066}" dt="2018-06-07T03:10:48.553" v="3154" actId="1037"/>
          <ac:spMkLst>
            <pc:docMk/>
            <pc:sldMk cId="3589189569" sldId="309"/>
            <ac:spMk id="40" creationId="{3E6E7705-63E0-456C-85CE-6CA6AF0641AB}"/>
          </ac:spMkLst>
        </pc:spChg>
        <pc:spChg chg="mod">
          <ac:chgData name="MICHAEL GONG (DSCOE-ISD-OOCLL/ZHA)" userId="80b14a36-6422-4f88-ab25-1f9fd9a9b1f4" providerId="ADAL" clId="{A53DED51-DBE8-43D1-BA86-412243565066}" dt="2018-06-07T04:51:06.953" v="3499" actId="1076"/>
          <ac:spMkLst>
            <pc:docMk/>
            <pc:sldMk cId="3589189569" sldId="309"/>
            <ac:spMk id="42" creationId="{D3880411-DE6C-400E-A7AC-6672B87C8440}"/>
          </ac:spMkLst>
        </pc:spChg>
        <pc:spChg chg="mod">
          <ac:chgData name="MICHAEL GONG (DSCOE-ISD-OOCLL/ZHA)" userId="80b14a36-6422-4f88-ab25-1f9fd9a9b1f4" providerId="ADAL" clId="{A53DED51-DBE8-43D1-BA86-412243565066}" dt="2018-06-07T03:10:48.553" v="3154" actId="1037"/>
          <ac:spMkLst>
            <pc:docMk/>
            <pc:sldMk cId="3589189569" sldId="309"/>
            <ac:spMk id="43" creationId="{AAFE163B-7758-4E5D-98E1-67F2FBE95CEB}"/>
          </ac:spMkLst>
        </pc:spChg>
        <pc:spChg chg="mod">
          <ac:chgData name="MICHAEL GONG (DSCOE-ISD-OOCLL/ZHA)" userId="80b14a36-6422-4f88-ab25-1f9fd9a9b1f4" providerId="ADAL" clId="{A53DED51-DBE8-43D1-BA86-412243565066}" dt="2018-06-07T03:10:48.553" v="3154" actId="1037"/>
          <ac:spMkLst>
            <pc:docMk/>
            <pc:sldMk cId="3589189569" sldId="309"/>
            <ac:spMk id="44" creationId="{B853EAEF-91F3-4C55-A312-C7825229818A}"/>
          </ac:spMkLst>
        </pc:spChg>
        <pc:spChg chg="mod">
          <ac:chgData name="MICHAEL GONG (DSCOE-ISD-OOCLL/ZHA)" userId="80b14a36-6422-4f88-ab25-1f9fd9a9b1f4" providerId="ADAL" clId="{A53DED51-DBE8-43D1-BA86-412243565066}" dt="2018-06-07T03:10:48.553" v="3154" actId="1037"/>
          <ac:spMkLst>
            <pc:docMk/>
            <pc:sldMk cId="3589189569" sldId="309"/>
            <ac:spMk id="45" creationId="{63C296A0-F54B-40B0-B3BA-35A8D98F28CD}"/>
          </ac:spMkLst>
        </pc:spChg>
        <pc:spChg chg="mod">
          <ac:chgData name="MICHAEL GONG (DSCOE-ISD-OOCLL/ZHA)" userId="80b14a36-6422-4f88-ab25-1f9fd9a9b1f4" providerId="ADAL" clId="{A53DED51-DBE8-43D1-BA86-412243565066}" dt="2018-06-07T03:10:48.553" v="3154" actId="1037"/>
          <ac:spMkLst>
            <pc:docMk/>
            <pc:sldMk cId="3589189569" sldId="309"/>
            <ac:spMk id="51" creationId="{FB292CC6-184C-40B5-862A-25666DA618E6}"/>
          </ac:spMkLst>
        </pc:spChg>
        <pc:spChg chg="mod">
          <ac:chgData name="MICHAEL GONG (DSCOE-ISD-OOCLL/ZHA)" userId="80b14a36-6422-4f88-ab25-1f9fd9a9b1f4" providerId="ADAL" clId="{A53DED51-DBE8-43D1-BA86-412243565066}" dt="2018-06-07T03:26:52.942" v="3163" actId="1076"/>
          <ac:spMkLst>
            <pc:docMk/>
            <pc:sldMk cId="3589189569" sldId="309"/>
            <ac:spMk id="52" creationId="{3BCE0BA2-FC0A-49E1-B3E7-ABA00C31BB21}"/>
          </ac:spMkLst>
        </pc:spChg>
        <pc:spChg chg="mod">
          <ac:chgData name="MICHAEL GONG (DSCOE-ISD-OOCLL/ZHA)" userId="80b14a36-6422-4f88-ab25-1f9fd9a9b1f4" providerId="ADAL" clId="{A53DED51-DBE8-43D1-BA86-412243565066}" dt="2018-06-07T04:51:17.171" v="3502" actId="113"/>
          <ac:spMkLst>
            <pc:docMk/>
            <pc:sldMk cId="3589189569" sldId="309"/>
            <ac:spMk id="53" creationId="{8924B3C8-BBAF-4BC1-B875-E178156B8649}"/>
          </ac:spMkLst>
        </pc:spChg>
        <pc:cxnChg chg="add mod">
          <ac:chgData name="MICHAEL GONG (DSCOE-ISD-OOCLL/ZHA)" userId="80b14a36-6422-4f88-ab25-1f9fd9a9b1f4" providerId="ADAL" clId="{A53DED51-DBE8-43D1-BA86-412243565066}" dt="2018-06-07T03:11:49.154" v="3162" actId="14100"/>
          <ac:cxnSpMkLst>
            <pc:docMk/>
            <pc:sldMk cId="3589189569" sldId="309"/>
            <ac:cxnSpMk id="3" creationId="{5F36BB58-A817-44AA-8C38-C56EA82117C1}"/>
          </ac:cxnSpMkLst>
        </pc:cxnChg>
        <pc:cxnChg chg="mod">
          <ac:chgData name="MICHAEL GONG (DSCOE-ISD-OOCLL/ZHA)" userId="80b14a36-6422-4f88-ab25-1f9fd9a9b1f4" providerId="ADAL" clId="{A53DED51-DBE8-43D1-BA86-412243565066}" dt="2018-06-07T03:10:48.553" v="3154" actId="1037"/>
          <ac:cxnSpMkLst>
            <pc:docMk/>
            <pc:sldMk cId="3589189569" sldId="309"/>
            <ac:cxnSpMk id="9" creationId="{F7E49152-9BF3-47DD-BA4E-C05373E25047}"/>
          </ac:cxnSpMkLst>
        </pc:cxnChg>
        <pc:cxnChg chg="mod">
          <ac:chgData name="MICHAEL GONG (DSCOE-ISD-OOCLL/ZHA)" userId="80b14a36-6422-4f88-ab25-1f9fd9a9b1f4" providerId="ADAL" clId="{A53DED51-DBE8-43D1-BA86-412243565066}" dt="2018-06-07T03:10:48.553" v="3154" actId="1037"/>
          <ac:cxnSpMkLst>
            <pc:docMk/>
            <pc:sldMk cId="3589189569" sldId="309"/>
            <ac:cxnSpMk id="36" creationId="{4A742985-3C0D-49F7-9C7D-C4A2CE0DDC12}"/>
          </ac:cxnSpMkLst>
        </pc:cxnChg>
        <pc:cxnChg chg="mod">
          <ac:chgData name="MICHAEL GONG (DSCOE-ISD-OOCLL/ZHA)" userId="80b14a36-6422-4f88-ab25-1f9fd9a9b1f4" providerId="ADAL" clId="{A53DED51-DBE8-43D1-BA86-412243565066}" dt="2018-06-07T03:10:48.553" v="3154" actId="1037"/>
          <ac:cxnSpMkLst>
            <pc:docMk/>
            <pc:sldMk cId="3589189569" sldId="309"/>
            <ac:cxnSpMk id="47" creationId="{B4012824-C8D4-47C4-A3CC-598BFA989FFD}"/>
          </ac:cxnSpMkLst>
        </pc:cxnChg>
      </pc:sldChg>
      <pc:sldChg chg="addSp delSp modSp add">
        <pc:chgData name="MICHAEL GONG (DSCOE-ISD-OOCLL/ZHA)" userId="80b14a36-6422-4f88-ab25-1f9fd9a9b1f4" providerId="ADAL" clId="{A53DED51-DBE8-43D1-BA86-412243565066}" dt="2018-06-07T03:42:16.592" v="3293" actId="14100"/>
        <pc:sldMkLst>
          <pc:docMk/>
          <pc:sldMk cId="3014301755" sldId="310"/>
        </pc:sldMkLst>
        <pc:spChg chg="del">
          <ac:chgData name="MICHAEL GONG (DSCOE-ISD-OOCLL/ZHA)" userId="80b14a36-6422-4f88-ab25-1f9fd9a9b1f4" providerId="ADAL" clId="{A53DED51-DBE8-43D1-BA86-412243565066}" dt="2018-06-07T03:32:54.967" v="3178" actId="14100"/>
          <ac:spMkLst>
            <pc:docMk/>
            <pc:sldMk cId="3014301755" sldId="310"/>
            <ac:spMk id="2" creationId="{D7AA8787-C0E6-4951-869F-8906E720EC88}"/>
          </ac:spMkLst>
        </pc:spChg>
        <pc:spChg chg="del">
          <ac:chgData name="MICHAEL GONG (DSCOE-ISD-OOCLL/ZHA)" userId="80b14a36-6422-4f88-ab25-1f9fd9a9b1f4" providerId="ADAL" clId="{A53DED51-DBE8-43D1-BA86-412243565066}" dt="2018-06-07T03:32:54.967" v="3178" actId="14100"/>
          <ac:spMkLst>
            <pc:docMk/>
            <pc:sldMk cId="3014301755" sldId="310"/>
            <ac:spMk id="3" creationId="{920E6216-CDB3-4E7C-9D23-75390708053F}"/>
          </ac:spMkLst>
        </pc:spChg>
        <pc:spChg chg="add mod">
          <ac:chgData name="MICHAEL GONG (DSCOE-ISD-OOCLL/ZHA)" userId="80b14a36-6422-4f88-ab25-1f9fd9a9b1f4" providerId="ADAL" clId="{A53DED51-DBE8-43D1-BA86-412243565066}" dt="2018-06-07T03:34:16.433" v="3187" actId="20577"/>
          <ac:spMkLst>
            <pc:docMk/>
            <pc:sldMk cId="3014301755" sldId="310"/>
            <ac:spMk id="4" creationId="{527ED40C-A988-4125-A492-5523F3736AC9}"/>
          </ac:spMkLst>
        </pc:spChg>
        <pc:spChg chg="add mod">
          <ac:chgData name="MICHAEL GONG (DSCOE-ISD-OOCLL/ZHA)" userId="80b14a36-6422-4f88-ab25-1f9fd9a9b1f4" providerId="ADAL" clId="{A53DED51-DBE8-43D1-BA86-412243565066}" dt="2018-06-07T03:42:16.592" v="3293" actId="14100"/>
          <ac:spMkLst>
            <pc:docMk/>
            <pc:sldMk cId="3014301755" sldId="310"/>
            <ac:spMk id="5" creationId="{92D6C94A-3A31-432A-B388-4E2AFA982C4F}"/>
          </ac:spMkLst>
        </pc:spChg>
      </pc:sldChg>
      <pc:sldChg chg="addSp delSp modSp add mod setBg">
        <pc:chgData name="MICHAEL GONG (DSCOE-ISD-OOCLL/ZHA)" userId="80b14a36-6422-4f88-ab25-1f9fd9a9b1f4" providerId="ADAL" clId="{A53DED51-DBE8-43D1-BA86-412243565066}" dt="2018-06-07T03:41:32.210" v="3291" actId="20577"/>
        <pc:sldMkLst>
          <pc:docMk/>
          <pc:sldMk cId="2764824754" sldId="311"/>
        </pc:sldMkLst>
        <pc:spChg chg="del mod">
          <ac:chgData name="MICHAEL GONG (DSCOE-ISD-OOCLL/ZHA)" userId="80b14a36-6422-4f88-ab25-1f9fd9a9b1f4" providerId="ADAL" clId="{A53DED51-DBE8-43D1-BA86-412243565066}" dt="2018-06-07T03:39:36.059" v="3220" actId="478"/>
          <ac:spMkLst>
            <pc:docMk/>
            <pc:sldMk cId="2764824754" sldId="311"/>
            <ac:spMk id="2" creationId="{3F1AB500-819E-4910-B7BF-13F65E86F962}"/>
          </ac:spMkLst>
        </pc:spChg>
        <pc:spChg chg="del">
          <ac:chgData name="MICHAEL GONG (DSCOE-ISD-OOCLL/ZHA)" userId="80b14a36-6422-4f88-ab25-1f9fd9a9b1f4" providerId="ADAL" clId="{A53DED51-DBE8-43D1-BA86-412243565066}" dt="2018-06-07T03:35:42.134" v="3201" actId="478"/>
          <ac:spMkLst>
            <pc:docMk/>
            <pc:sldMk cId="2764824754" sldId="311"/>
            <ac:spMk id="3" creationId="{31DFC34A-0294-43A6-AC1D-9AFAE277B350}"/>
          </ac:spMkLst>
        </pc:spChg>
        <pc:spChg chg="add del mod">
          <ac:chgData name="MICHAEL GONG (DSCOE-ISD-OOCLL/ZHA)" userId="80b14a36-6422-4f88-ab25-1f9fd9a9b1f4" providerId="ADAL" clId="{A53DED51-DBE8-43D1-BA86-412243565066}" dt="2018-06-07T03:39:41.389" v="3222" actId="478"/>
          <ac:spMkLst>
            <pc:docMk/>
            <pc:sldMk cId="2764824754" sldId="311"/>
            <ac:spMk id="8" creationId="{CFC4D263-A083-4E4E-98BC-6F06C56C9A70}"/>
          </ac:spMkLst>
        </pc:spChg>
        <pc:spChg chg="add del mod">
          <ac:chgData name="MICHAEL GONG (DSCOE-ISD-OOCLL/ZHA)" userId="80b14a36-6422-4f88-ab25-1f9fd9a9b1f4" providerId="ADAL" clId="{A53DED51-DBE8-43D1-BA86-412243565066}" dt="2018-06-07T03:39:34.580" v="3219" actId="478"/>
          <ac:spMkLst>
            <pc:docMk/>
            <pc:sldMk cId="2764824754" sldId="311"/>
            <ac:spMk id="9" creationId="{8AB06BD9-5723-4072-B81D-87BB576E7EB9}"/>
          </ac:spMkLst>
        </pc:spChg>
        <pc:spChg chg="add del mod">
          <ac:chgData name="MICHAEL GONG (DSCOE-ISD-OOCLL/ZHA)" userId="80b14a36-6422-4f88-ab25-1f9fd9a9b1f4" providerId="ADAL" clId="{A53DED51-DBE8-43D1-BA86-412243565066}" dt="2018-06-07T03:39:40.156" v="3221" actId="478"/>
          <ac:spMkLst>
            <pc:docMk/>
            <pc:sldMk cId="2764824754" sldId="311"/>
            <ac:spMk id="11" creationId="{B5FB0209-DD47-4F08-B68D-F5B88362C17E}"/>
          </ac:spMkLst>
        </pc:spChg>
        <pc:spChg chg="add mod">
          <ac:chgData name="MICHAEL GONG (DSCOE-ISD-OOCLL/ZHA)" userId="80b14a36-6422-4f88-ab25-1f9fd9a9b1f4" providerId="ADAL" clId="{A53DED51-DBE8-43D1-BA86-412243565066}" dt="2018-06-07T03:41:32.210" v="3291" actId="20577"/>
          <ac:spMkLst>
            <pc:docMk/>
            <pc:sldMk cId="2764824754" sldId="311"/>
            <ac:spMk id="13" creationId="{64DDEC10-0397-4244-968F-5A086C544750}"/>
          </ac:spMkLst>
        </pc:spChg>
        <pc:spChg chg="add del">
          <ac:chgData name="MICHAEL GONG (DSCOE-ISD-OOCLL/ZHA)" userId="80b14a36-6422-4f88-ab25-1f9fd9a9b1f4" providerId="ADAL" clId="{A53DED51-DBE8-43D1-BA86-412243565066}" dt="2018-06-07T03:40:13.847" v="3233" actId="26606"/>
          <ac:spMkLst>
            <pc:docMk/>
            <pc:sldMk cId="2764824754" sldId="311"/>
            <ac:spMk id="14" creationId="{A7B21A54-9BA3-4EA9-B460-5A829ADD9051}"/>
          </ac:spMkLst>
        </pc:spChg>
        <pc:spChg chg="add del">
          <ac:chgData name="MICHAEL GONG (DSCOE-ISD-OOCLL/ZHA)" userId="80b14a36-6422-4f88-ab25-1f9fd9a9b1f4" providerId="ADAL" clId="{A53DED51-DBE8-43D1-BA86-412243565066}" dt="2018-06-07T03:40:13.847" v="3233" actId="26606"/>
          <ac:spMkLst>
            <pc:docMk/>
            <pc:sldMk cId="2764824754" sldId="311"/>
            <ac:spMk id="15" creationId="{B9FF99BD-075F-4761-A995-6FC574BD25EA}"/>
          </ac:spMkLst>
        </pc:spChg>
        <pc:spChg chg="add del">
          <ac:chgData name="MICHAEL GONG (DSCOE-ISD-OOCLL/ZHA)" userId="80b14a36-6422-4f88-ab25-1f9fd9a9b1f4" providerId="ADAL" clId="{A53DED51-DBE8-43D1-BA86-412243565066}" dt="2018-06-07T03:40:13.847" v="3233" actId="26606"/>
          <ac:spMkLst>
            <pc:docMk/>
            <pc:sldMk cId="2764824754" sldId="311"/>
            <ac:spMk id="16" creationId="{6FA8F714-B9D8-488A-8CCA-E9948FF913A9}"/>
          </ac:spMkLst>
        </pc:spChg>
        <pc:spChg chg="add">
          <ac:chgData name="MICHAEL GONG (DSCOE-ISD-OOCLL/ZHA)" userId="80b14a36-6422-4f88-ab25-1f9fd9a9b1f4" providerId="ADAL" clId="{A53DED51-DBE8-43D1-BA86-412243565066}" dt="2018-06-07T03:41:29.593" v="3290" actId="26606"/>
          <ac:spMkLst>
            <pc:docMk/>
            <pc:sldMk cId="2764824754" sldId="311"/>
            <ac:spMk id="17" creationId="{D12DDE76-C203-4047-9998-63900085B5E8}"/>
          </ac:spMkLst>
        </pc:spChg>
        <pc:spChg chg="add del">
          <ac:chgData name="MICHAEL GONG (DSCOE-ISD-OOCLL/ZHA)" userId="80b14a36-6422-4f88-ab25-1f9fd9a9b1f4" providerId="ADAL" clId="{A53DED51-DBE8-43D1-BA86-412243565066}" dt="2018-06-07T03:40:15.814" v="3235" actId="26606"/>
          <ac:spMkLst>
            <pc:docMk/>
            <pc:sldMk cId="2764824754" sldId="311"/>
            <ac:spMk id="18" creationId="{A2509F26-B5DC-4BA7-B476-4CB044237A2E}"/>
          </ac:spMkLst>
        </pc:spChg>
        <pc:spChg chg="add del">
          <ac:chgData name="MICHAEL GONG (DSCOE-ISD-OOCLL/ZHA)" userId="80b14a36-6422-4f88-ab25-1f9fd9a9b1f4" providerId="ADAL" clId="{A53DED51-DBE8-43D1-BA86-412243565066}" dt="2018-06-07T03:40:15.814" v="3235" actId="26606"/>
          <ac:spMkLst>
            <pc:docMk/>
            <pc:sldMk cId="2764824754" sldId="311"/>
            <ac:spMk id="19" creationId="{DB103EB1-B135-4526-B883-33228FC27FF1}"/>
          </ac:spMkLst>
        </pc:spChg>
        <pc:spChg chg="add del">
          <ac:chgData name="MICHAEL GONG (DSCOE-ISD-OOCLL/ZHA)" userId="80b14a36-6422-4f88-ab25-1f9fd9a9b1f4" providerId="ADAL" clId="{A53DED51-DBE8-43D1-BA86-412243565066}" dt="2018-06-07T03:40:19.918" v="3237" actId="26606"/>
          <ac:spMkLst>
            <pc:docMk/>
            <pc:sldMk cId="2764824754" sldId="311"/>
            <ac:spMk id="21" creationId="{01D0AF59-99C3-4251-AB9A-C966C6AD4400}"/>
          </ac:spMkLst>
        </pc:spChg>
        <pc:spChg chg="add del">
          <ac:chgData name="MICHAEL GONG (DSCOE-ISD-OOCLL/ZHA)" userId="80b14a36-6422-4f88-ab25-1f9fd9a9b1f4" providerId="ADAL" clId="{A53DED51-DBE8-43D1-BA86-412243565066}" dt="2018-06-07T03:40:19.918" v="3237" actId="26606"/>
          <ac:spMkLst>
            <pc:docMk/>
            <pc:sldMk cId="2764824754" sldId="311"/>
            <ac:spMk id="22" creationId="{1855405F-37A2-4869-9154-F8BE3BECE6C3}"/>
          </ac:spMkLst>
        </pc:spChg>
        <pc:graphicFrameChg chg="add del mod">
          <ac:chgData name="MICHAEL GONG (DSCOE-ISD-OOCLL/ZHA)" userId="80b14a36-6422-4f88-ab25-1f9fd9a9b1f4" providerId="ADAL" clId="{A53DED51-DBE8-43D1-BA86-412243565066}" dt="2018-06-07T03:35:44.159" v="3203" actId="20577"/>
          <ac:graphicFrameMkLst>
            <pc:docMk/>
            <pc:sldMk cId="2764824754" sldId="311"/>
            <ac:graphicFrameMk id="4" creationId="{720A23A5-4C48-4B58-AB7A-E0A195A6FC78}"/>
          </ac:graphicFrameMkLst>
        </pc:graphicFrameChg>
        <pc:graphicFrameChg chg="add del mod">
          <ac:chgData name="MICHAEL GONG (DSCOE-ISD-OOCLL/ZHA)" userId="80b14a36-6422-4f88-ab25-1f9fd9a9b1f4" providerId="ADAL" clId="{A53DED51-DBE8-43D1-BA86-412243565066}" dt="2018-06-07T03:35:57.102" v="3206" actId="478"/>
          <ac:graphicFrameMkLst>
            <pc:docMk/>
            <pc:sldMk cId="2764824754" sldId="311"/>
            <ac:graphicFrameMk id="5" creationId="{D46FF145-C7F9-48BE-BB1B-E8C23CCB3DFB}"/>
          </ac:graphicFrameMkLst>
        </pc:graphicFrameChg>
        <pc:picChg chg="add mod ord">
          <ac:chgData name="MICHAEL GONG (DSCOE-ISD-OOCLL/ZHA)" userId="80b14a36-6422-4f88-ab25-1f9fd9a9b1f4" providerId="ADAL" clId="{A53DED51-DBE8-43D1-BA86-412243565066}" dt="2018-06-07T03:41:29.593" v="3290" actId="26606"/>
          <ac:picMkLst>
            <pc:docMk/>
            <pc:sldMk cId="2764824754" sldId="311"/>
            <ac:picMk id="7" creationId="{6A30DBD8-AF9C-4231-AD34-0D25544E759D}"/>
          </ac:picMkLst>
        </pc:picChg>
        <pc:cxnChg chg="add del">
          <ac:chgData name="MICHAEL GONG (DSCOE-ISD-OOCLL/ZHA)" userId="80b14a36-6422-4f88-ab25-1f9fd9a9b1f4" providerId="ADAL" clId="{A53DED51-DBE8-43D1-BA86-412243565066}" dt="2018-06-07T03:40:10.774" v="3231" actId="26606"/>
          <ac:cxnSpMkLst>
            <pc:docMk/>
            <pc:sldMk cId="2764824754" sldId="311"/>
            <ac:cxnSpMk id="12" creationId="{22F6364A-B358-4BEE-B158-0734D2C938D4}"/>
          </ac:cxnSpMkLst>
        </pc:cxnChg>
      </pc:sldChg>
      <pc:sldChg chg="modSp add">
        <pc:chgData name="MICHAEL GONG (DSCOE-ISD-OOCLL/ZHA)" userId="80b14a36-6422-4f88-ab25-1f9fd9a9b1f4" providerId="ADAL" clId="{A53DED51-DBE8-43D1-BA86-412243565066}" dt="2018-06-07T03:45:40.797" v="3424" actId="20577"/>
        <pc:sldMkLst>
          <pc:docMk/>
          <pc:sldMk cId="8151715" sldId="312"/>
        </pc:sldMkLst>
        <pc:spChg chg="mod">
          <ac:chgData name="MICHAEL GONG (DSCOE-ISD-OOCLL/ZHA)" userId="80b14a36-6422-4f88-ab25-1f9fd9a9b1f4" providerId="ADAL" clId="{A53DED51-DBE8-43D1-BA86-412243565066}" dt="2018-06-07T03:45:40.797" v="3424" actId="20577"/>
          <ac:spMkLst>
            <pc:docMk/>
            <pc:sldMk cId="8151715" sldId="312"/>
            <ac:spMk id="2" creationId="{C2F68ED2-45EC-4BC3-AE98-2949A50563C6}"/>
          </ac:spMkLst>
        </pc:spChg>
      </pc:sldChg>
      <pc:sldChg chg="modSp add">
        <pc:chgData name="MICHAEL GONG (DSCOE-ISD-OOCLL/ZHA)" userId="80b14a36-6422-4f88-ab25-1f9fd9a9b1f4" providerId="ADAL" clId="{A53DED51-DBE8-43D1-BA86-412243565066}" dt="2018-06-07T03:45:46.077" v="3430" actId="20577"/>
        <pc:sldMkLst>
          <pc:docMk/>
          <pc:sldMk cId="502037467" sldId="313"/>
        </pc:sldMkLst>
        <pc:spChg chg="mod">
          <ac:chgData name="MICHAEL GONG (DSCOE-ISD-OOCLL/ZHA)" userId="80b14a36-6422-4f88-ab25-1f9fd9a9b1f4" providerId="ADAL" clId="{A53DED51-DBE8-43D1-BA86-412243565066}" dt="2018-06-07T03:45:46.077" v="3430" actId="20577"/>
          <ac:spMkLst>
            <pc:docMk/>
            <pc:sldMk cId="502037467" sldId="313"/>
            <ac:spMk id="2" creationId="{049B9FBB-6A21-49A1-BCFF-CBF9B2C7FEF2}"/>
          </ac:spMkLst>
        </pc:spChg>
      </pc:sldChg>
      <pc:sldChg chg="modSp add">
        <pc:chgData name="MICHAEL GONG (DSCOE-ISD-OOCLL/ZHA)" userId="80b14a36-6422-4f88-ab25-1f9fd9a9b1f4" providerId="ADAL" clId="{A53DED51-DBE8-43D1-BA86-412243565066}" dt="2018-06-07T03:45:51.949" v="3439" actId="20577"/>
        <pc:sldMkLst>
          <pc:docMk/>
          <pc:sldMk cId="3548166765" sldId="314"/>
        </pc:sldMkLst>
        <pc:spChg chg="mod">
          <ac:chgData name="MICHAEL GONG (DSCOE-ISD-OOCLL/ZHA)" userId="80b14a36-6422-4f88-ab25-1f9fd9a9b1f4" providerId="ADAL" clId="{A53DED51-DBE8-43D1-BA86-412243565066}" dt="2018-06-07T03:45:51.949" v="3439" actId="20577"/>
          <ac:spMkLst>
            <pc:docMk/>
            <pc:sldMk cId="3548166765" sldId="314"/>
            <ac:spMk id="2" creationId="{25A5FEE8-7AF4-4287-B9E5-EBDC0AF1B8BA}"/>
          </ac:spMkLst>
        </pc:spChg>
      </pc:sldChg>
      <pc:sldChg chg="add">
        <pc:chgData name="MICHAEL GONG (DSCOE-ISD-OOCLL/ZHA)" userId="80b14a36-6422-4f88-ab25-1f9fd9a9b1f4" providerId="ADAL" clId="{A53DED51-DBE8-43D1-BA86-412243565066}" dt="2018-06-07T04:45:05.357" v="3440" actId="1076"/>
        <pc:sldMkLst>
          <pc:docMk/>
          <pc:sldMk cId="477576952" sldId="315"/>
        </pc:sldMkLst>
      </pc:sldChg>
      <pc:sldChg chg="addSp delSp modSp add">
        <pc:chgData name="MICHAEL GONG (DSCOE-ISD-OOCLL/ZHA)" userId="80b14a36-6422-4f88-ab25-1f9fd9a9b1f4" providerId="ADAL" clId="{A53DED51-DBE8-43D1-BA86-412243565066}" dt="2018-06-07T04:47:52.397" v="3494" actId="1076"/>
        <pc:sldMkLst>
          <pc:docMk/>
          <pc:sldMk cId="3031856916" sldId="316"/>
        </pc:sldMkLst>
        <pc:spChg chg="mod">
          <ac:chgData name="MICHAEL GONG (DSCOE-ISD-OOCLL/ZHA)" userId="80b14a36-6422-4f88-ab25-1f9fd9a9b1f4" providerId="ADAL" clId="{A53DED51-DBE8-43D1-BA86-412243565066}" dt="2018-06-07T04:47:03.214" v="3488" actId="20577"/>
          <ac:spMkLst>
            <pc:docMk/>
            <pc:sldMk cId="3031856916" sldId="316"/>
            <ac:spMk id="2" creationId="{DE644DA5-F178-4021-BBEF-3F9C20CD4C15}"/>
          </ac:spMkLst>
        </pc:spChg>
        <pc:spChg chg="del">
          <ac:chgData name="MICHAEL GONG (DSCOE-ISD-OOCLL/ZHA)" userId="80b14a36-6422-4f88-ab25-1f9fd9a9b1f4" providerId="ADAL" clId="{A53DED51-DBE8-43D1-BA86-412243565066}" dt="2018-06-07T04:46:21.615" v="3487" actId="478"/>
          <ac:spMkLst>
            <pc:docMk/>
            <pc:sldMk cId="3031856916" sldId="316"/>
            <ac:spMk id="3" creationId="{154328F3-B54D-4AC2-8907-4A32F851B948}"/>
          </ac:spMkLst>
        </pc:spChg>
        <pc:picChg chg="add mod">
          <ac:chgData name="MICHAEL GONG (DSCOE-ISD-OOCLL/ZHA)" userId="80b14a36-6422-4f88-ab25-1f9fd9a9b1f4" providerId="ADAL" clId="{A53DED51-DBE8-43D1-BA86-412243565066}" dt="2018-06-07T04:47:52.397" v="3494" actId="1076"/>
          <ac:picMkLst>
            <pc:docMk/>
            <pc:sldMk cId="3031856916" sldId="316"/>
            <ac:picMk id="4" creationId="{52C38FF2-3263-4A8B-AA6D-14808E98B1BF}"/>
          </ac:picMkLst>
        </pc:picChg>
      </pc:sldChg>
      <pc:sldMasterChg chg="addSp delSp modSp modSldLayout">
        <pc:chgData name="MICHAEL GONG (DSCOE-ISD-OOCLL/ZHA)" userId="80b14a36-6422-4f88-ab25-1f9fd9a9b1f4" providerId="ADAL" clId="{A53DED51-DBE8-43D1-BA86-412243565066}" dt="2018-06-05T07:18:39.254" v="544" actId="1076"/>
        <pc:sldMasterMkLst>
          <pc:docMk/>
          <pc:sldMasterMk cId="2651013160" sldId="2147483648"/>
        </pc:sldMasterMkLst>
        <pc:spChg chg="mod">
          <ac:chgData name="MICHAEL GONG (DSCOE-ISD-OOCLL/ZHA)" userId="80b14a36-6422-4f88-ab25-1f9fd9a9b1f4" providerId="ADAL" clId="{A53DED51-DBE8-43D1-BA86-412243565066}" dt="2018-06-05T07:00:06.747" v="29" actId="404"/>
          <ac:spMkLst>
            <pc:docMk/>
            <pc:sldMasterMk cId="2651013160" sldId="2147483648"/>
            <ac:spMk id="2" creationId="{93167B93-6A4A-48BB-9AAF-6A6950557AEF}"/>
          </ac:spMkLst>
        </pc:spChg>
        <pc:spChg chg="mod">
          <ac:chgData name="MICHAEL GONG (DSCOE-ISD-OOCLL/ZHA)" userId="80b14a36-6422-4f88-ab25-1f9fd9a9b1f4" providerId="ADAL" clId="{A53DED51-DBE8-43D1-BA86-412243565066}" dt="2018-06-05T07:00:15.666" v="32" actId="14100"/>
          <ac:spMkLst>
            <pc:docMk/>
            <pc:sldMasterMk cId="2651013160" sldId="2147483648"/>
            <ac:spMk id="3" creationId="{C8681EC6-9512-483B-BA61-30A00B970F39}"/>
          </ac:spMkLst>
        </pc:spChg>
        <pc:spChg chg="add mod">
          <ac:chgData name="MICHAEL GONG (DSCOE-ISD-OOCLL/ZHA)" userId="80b14a36-6422-4f88-ab25-1f9fd9a9b1f4" providerId="ADAL" clId="{A53DED51-DBE8-43D1-BA86-412243565066}" dt="2018-06-05T06:59:34.397" v="19" actId="17032"/>
          <ac:spMkLst>
            <pc:docMk/>
            <pc:sldMasterMk cId="2651013160" sldId="2147483648"/>
            <ac:spMk id="7" creationId="{0ABD61A2-ECDD-4A5C-8B2C-67D04DF1A4F8}"/>
          </ac:spMkLst>
        </pc:spChg>
        <pc:spChg chg="add mod">
          <ac:chgData name="MICHAEL GONG (DSCOE-ISD-OOCLL/ZHA)" userId="80b14a36-6422-4f88-ab25-1f9fd9a9b1f4" providerId="ADAL" clId="{A53DED51-DBE8-43D1-BA86-412243565066}" dt="2018-06-05T06:59:44.259" v="21" actId="1036"/>
          <ac:spMkLst>
            <pc:docMk/>
            <pc:sldMasterMk cId="2651013160" sldId="2147483648"/>
            <ac:spMk id="8" creationId="{B8ECBD3F-E3E0-4AF7-9498-072C80E24DAF}"/>
          </ac:spMkLst>
        </pc:spChg>
        <pc:cxnChg chg="add del mod">
          <ac:chgData name="MICHAEL GONG (DSCOE-ISD-OOCLL/ZHA)" userId="80b14a36-6422-4f88-ab25-1f9fd9a9b1f4" providerId="ADAL" clId="{A53DED51-DBE8-43D1-BA86-412243565066}" dt="2018-06-05T07:01:28.612" v="39" actId="1076"/>
          <ac:cxnSpMkLst>
            <pc:docMk/>
            <pc:sldMasterMk cId="2651013160" sldId="2147483648"/>
            <ac:cxnSpMk id="10" creationId="{8E29202D-5010-47E5-BCFC-D4036B5A14BF}"/>
          </ac:cxnSpMkLst>
        </pc:cxnChg>
        <pc:sldLayoutChg chg="addSp modSp">
          <pc:chgData name="MICHAEL GONG (DSCOE-ISD-OOCLL/ZHA)" userId="80b14a36-6422-4f88-ab25-1f9fd9a9b1f4" providerId="ADAL" clId="{A53DED51-DBE8-43D1-BA86-412243565066}" dt="2018-06-05T07:04:17.755" v="192" actId="1076"/>
          <pc:sldLayoutMkLst>
            <pc:docMk/>
            <pc:sldMasterMk cId="2651013160" sldId="2147483648"/>
            <pc:sldLayoutMk cId="37654009" sldId="2147483649"/>
          </pc:sldLayoutMkLst>
          <pc:spChg chg="mod">
            <ac:chgData name="MICHAEL GONG (DSCOE-ISD-OOCLL/ZHA)" userId="80b14a36-6422-4f88-ab25-1f9fd9a9b1f4" providerId="ADAL" clId="{A53DED51-DBE8-43D1-BA86-412243565066}" dt="2018-06-05T07:02:10.162" v="47" actId="121"/>
            <ac:spMkLst>
              <pc:docMk/>
              <pc:sldMasterMk cId="2651013160" sldId="2147483648"/>
              <pc:sldLayoutMk cId="37654009" sldId="2147483649"/>
              <ac:spMk id="2" creationId="{EFF1F054-5F26-423F-A5DD-9C54CE0A2AE9}"/>
            </ac:spMkLst>
          </pc:spChg>
          <pc:spChg chg="mod">
            <ac:chgData name="MICHAEL GONG (DSCOE-ISD-OOCLL/ZHA)" userId="80b14a36-6422-4f88-ab25-1f9fd9a9b1f4" providerId="ADAL" clId="{A53DED51-DBE8-43D1-BA86-412243565066}" dt="2018-06-05T07:02:30.514" v="87" actId="121"/>
            <ac:spMkLst>
              <pc:docMk/>
              <pc:sldMasterMk cId="2651013160" sldId="2147483648"/>
              <pc:sldLayoutMk cId="37654009" sldId="2147483649"/>
              <ac:spMk id="3" creationId="{3BB2565F-9609-400E-9E2E-E6259786714D}"/>
            </ac:spMkLst>
          </pc:spChg>
          <pc:spChg chg="add mod">
            <ac:chgData name="MICHAEL GONG (DSCOE-ISD-OOCLL/ZHA)" userId="80b14a36-6422-4f88-ab25-1f9fd9a9b1f4" providerId="ADAL" clId="{A53DED51-DBE8-43D1-BA86-412243565066}" dt="2018-06-05T07:04:17.755" v="192" actId="1076"/>
            <ac:spMkLst>
              <pc:docMk/>
              <pc:sldMasterMk cId="2651013160" sldId="2147483648"/>
              <pc:sldLayoutMk cId="37654009" sldId="2147483649"/>
              <ac:spMk id="9" creationId="{67F2ADF3-F7F8-4087-858A-6F66D508D87C}"/>
            </ac:spMkLst>
          </pc:spChg>
          <pc:cxnChg chg="add mod">
            <ac:chgData name="MICHAEL GONG (DSCOE-ISD-OOCLL/ZHA)" userId="80b14a36-6422-4f88-ab25-1f9fd9a9b1f4" providerId="ADAL" clId="{A53DED51-DBE8-43D1-BA86-412243565066}" dt="2018-06-05T07:02:22.625" v="82" actId="1036"/>
            <ac:cxnSpMkLst>
              <pc:docMk/>
              <pc:sldMasterMk cId="2651013160" sldId="2147483648"/>
              <pc:sldLayoutMk cId="37654009" sldId="2147483649"/>
              <ac:cxnSpMk id="7" creationId="{3EA4CAC6-7389-48ED-AC06-BFADD41551D5}"/>
            </ac:cxnSpMkLst>
          </pc:cxnChg>
        </pc:sldLayoutChg>
        <pc:sldLayoutChg chg="addSp">
          <pc:chgData name="MICHAEL GONG (DSCOE-ISD-OOCLL/ZHA)" userId="80b14a36-6422-4f88-ab25-1f9fd9a9b1f4" providerId="ADAL" clId="{A53DED51-DBE8-43D1-BA86-412243565066}" dt="2018-06-05T07:01:30.481" v="40" actId="1076"/>
          <pc:sldLayoutMkLst>
            <pc:docMk/>
            <pc:sldMasterMk cId="2651013160" sldId="2147483648"/>
            <pc:sldLayoutMk cId="2709948559" sldId="2147483650"/>
          </pc:sldLayoutMkLst>
          <pc:cxnChg chg="add">
            <ac:chgData name="MICHAEL GONG (DSCOE-ISD-OOCLL/ZHA)" userId="80b14a36-6422-4f88-ab25-1f9fd9a9b1f4" providerId="ADAL" clId="{A53DED51-DBE8-43D1-BA86-412243565066}" dt="2018-06-05T07:01:30.481" v="40" actId="1076"/>
            <ac:cxnSpMkLst>
              <pc:docMk/>
              <pc:sldMasterMk cId="2651013160" sldId="2147483648"/>
              <pc:sldLayoutMk cId="2709948559" sldId="2147483650"/>
              <ac:cxnSpMk id="7" creationId="{EBA1F678-17D0-4A24-BC8C-596209B8A706}"/>
            </ac:cxnSpMkLst>
          </pc:cxnChg>
        </pc:sldLayoutChg>
        <pc:sldLayoutChg chg="addSp modSp">
          <pc:chgData name="MICHAEL GONG (DSCOE-ISD-OOCLL/ZHA)" userId="80b14a36-6422-4f88-ab25-1f9fd9a9b1f4" providerId="ADAL" clId="{A53DED51-DBE8-43D1-BA86-412243565066}" dt="2018-06-05T07:18:39.254" v="544" actId="1076"/>
          <pc:sldLayoutMkLst>
            <pc:docMk/>
            <pc:sldMasterMk cId="2651013160" sldId="2147483648"/>
            <pc:sldLayoutMk cId="1251077641" sldId="2147483651"/>
          </pc:sldLayoutMkLst>
          <pc:spChg chg="mod">
            <ac:chgData name="MICHAEL GONG (DSCOE-ISD-OOCLL/ZHA)" userId="80b14a36-6422-4f88-ab25-1f9fd9a9b1f4" providerId="ADAL" clId="{A53DED51-DBE8-43D1-BA86-412243565066}" dt="2018-06-05T07:18:28.861" v="542" actId="1076"/>
            <ac:spMkLst>
              <pc:docMk/>
              <pc:sldMasterMk cId="2651013160" sldId="2147483648"/>
              <pc:sldLayoutMk cId="1251077641" sldId="2147483651"/>
              <ac:spMk id="2" creationId="{9C77E9F5-987F-47D7-A80F-63B190B6C256}"/>
            </ac:spMkLst>
          </pc:spChg>
          <pc:cxnChg chg="add mod">
            <ac:chgData name="MICHAEL GONG (DSCOE-ISD-OOCLL/ZHA)" userId="80b14a36-6422-4f88-ab25-1f9fd9a9b1f4" providerId="ADAL" clId="{A53DED51-DBE8-43D1-BA86-412243565066}" dt="2018-06-05T07:18:39.254" v="544" actId="1076"/>
            <ac:cxnSpMkLst>
              <pc:docMk/>
              <pc:sldMasterMk cId="2651013160" sldId="2147483648"/>
              <pc:sldLayoutMk cId="1251077641" sldId="2147483651"/>
              <ac:cxnSpMk id="7" creationId="{EC3CA79F-75C6-44C0-8E41-48A8B125B502}"/>
            </ac:cxnSpMkLst>
          </pc:cxn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BF450D-B3DF-4808-9B29-0BD9CBDD894E}" type="doc">
      <dgm:prSet loTypeId="urn:microsoft.com/office/officeart/2005/8/layout/process1" loCatId="process" qsTypeId="urn:microsoft.com/office/officeart/2005/8/quickstyle/simple1" qsCatId="simple" csTypeId="urn:microsoft.com/office/officeart/2005/8/colors/accent1_2" csCatId="accent1" phldr="1"/>
      <dgm:spPr/>
    </dgm:pt>
    <dgm:pt modelId="{377FE868-91B9-4B1A-B8B9-D8A987640977}">
      <dgm:prSet phldrT="[Text]"/>
      <dgm:spPr/>
      <dgm:t>
        <a:bodyPr/>
        <a:lstStyle/>
        <a:p>
          <a:r>
            <a:rPr lang="en-US" dirty="0"/>
            <a:t>Data</a:t>
          </a:r>
        </a:p>
        <a:p>
          <a:r>
            <a:rPr lang="en-US" dirty="0"/>
            <a:t>Experience E</a:t>
          </a:r>
        </a:p>
      </dgm:t>
    </dgm:pt>
    <dgm:pt modelId="{1CCE4D0F-B3CD-4A7E-B7DD-0FFD5D2652F2}" type="parTrans" cxnId="{365797CE-35A7-4BA6-BEEA-40B857F8F53B}">
      <dgm:prSet/>
      <dgm:spPr/>
      <dgm:t>
        <a:bodyPr/>
        <a:lstStyle/>
        <a:p>
          <a:endParaRPr lang="en-US"/>
        </a:p>
      </dgm:t>
    </dgm:pt>
    <dgm:pt modelId="{805FD4F5-A052-4153-869F-DA0662380E98}" type="sibTrans" cxnId="{365797CE-35A7-4BA6-BEEA-40B857F8F53B}">
      <dgm:prSet/>
      <dgm:spPr/>
      <dgm:t>
        <a:bodyPr/>
        <a:lstStyle/>
        <a:p>
          <a:endParaRPr lang="en-US"/>
        </a:p>
      </dgm:t>
    </dgm:pt>
    <dgm:pt modelId="{CE23D97F-0B30-4DA5-8AA7-E459BB00F686}">
      <dgm:prSet phldrT="[Text]"/>
      <dgm:spPr/>
      <dgm:t>
        <a:bodyPr/>
        <a:lstStyle/>
        <a:p>
          <a:r>
            <a:rPr lang="en-US" dirty="0"/>
            <a:t>Machine Learning System</a:t>
          </a:r>
        </a:p>
      </dgm:t>
    </dgm:pt>
    <dgm:pt modelId="{10D67409-A81D-4677-80D2-6227D63F39F9}" type="parTrans" cxnId="{7B530F72-AB69-4DCB-9DD0-3878ABFAC7CA}">
      <dgm:prSet/>
      <dgm:spPr/>
      <dgm:t>
        <a:bodyPr/>
        <a:lstStyle/>
        <a:p>
          <a:endParaRPr lang="en-US"/>
        </a:p>
      </dgm:t>
    </dgm:pt>
    <dgm:pt modelId="{58B17C13-4AFB-45B4-AC79-3402C8EDFEF5}" type="sibTrans" cxnId="{7B530F72-AB69-4DCB-9DD0-3878ABFAC7CA}">
      <dgm:prSet/>
      <dgm:spPr/>
      <dgm:t>
        <a:bodyPr/>
        <a:lstStyle/>
        <a:p>
          <a:endParaRPr lang="en-US"/>
        </a:p>
      </dgm:t>
    </dgm:pt>
    <dgm:pt modelId="{E3857B02-F6EC-4326-BA7D-965FE2194FF6}">
      <dgm:prSet phldrT="[Text]"/>
      <dgm:spPr/>
      <dgm:t>
        <a:bodyPr/>
        <a:lstStyle/>
        <a:p>
          <a:r>
            <a:rPr lang="en-US" dirty="0"/>
            <a:t>Skills</a:t>
          </a:r>
        </a:p>
        <a:p>
          <a:r>
            <a:rPr lang="en-US" dirty="0"/>
            <a:t>Improvement at task T measure by P</a:t>
          </a:r>
        </a:p>
      </dgm:t>
    </dgm:pt>
    <dgm:pt modelId="{1F9F6ED8-88EE-495D-A698-CCF423439D46}" type="parTrans" cxnId="{3689C770-AC86-4F7B-A48B-389C3F3F97B1}">
      <dgm:prSet/>
      <dgm:spPr/>
      <dgm:t>
        <a:bodyPr/>
        <a:lstStyle/>
        <a:p>
          <a:endParaRPr lang="en-US"/>
        </a:p>
      </dgm:t>
    </dgm:pt>
    <dgm:pt modelId="{D7E86100-77A7-4314-B4E3-403594B425BA}" type="sibTrans" cxnId="{3689C770-AC86-4F7B-A48B-389C3F3F97B1}">
      <dgm:prSet/>
      <dgm:spPr/>
      <dgm:t>
        <a:bodyPr/>
        <a:lstStyle/>
        <a:p>
          <a:endParaRPr lang="en-US"/>
        </a:p>
      </dgm:t>
    </dgm:pt>
    <dgm:pt modelId="{E0BC41CA-67B0-4401-B15D-6ED0C1D2802C}" type="pres">
      <dgm:prSet presAssocID="{97BF450D-B3DF-4808-9B29-0BD9CBDD894E}" presName="Name0" presStyleCnt="0">
        <dgm:presLayoutVars>
          <dgm:dir/>
          <dgm:resizeHandles val="exact"/>
        </dgm:presLayoutVars>
      </dgm:prSet>
      <dgm:spPr/>
    </dgm:pt>
    <dgm:pt modelId="{572D38AF-D439-41F8-901C-3C47C50C2B7A}" type="pres">
      <dgm:prSet presAssocID="{377FE868-91B9-4B1A-B8B9-D8A987640977}" presName="node" presStyleLbl="node1" presStyleIdx="0" presStyleCnt="3">
        <dgm:presLayoutVars>
          <dgm:bulletEnabled val="1"/>
        </dgm:presLayoutVars>
      </dgm:prSet>
      <dgm:spPr/>
    </dgm:pt>
    <dgm:pt modelId="{77AD647F-F913-4B54-9FF8-F2755E09B19B}" type="pres">
      <dgm:prSet presAssocID="{805FD4F5-A052-4153-869F-DA0662380E98}" presName="sibTrans" presStyleLbl="sibTrans2D1" presStyleIdx="0" presStyleCnt="2"/>
      <dgm:spPr/>
    </dgm:pt>
    <dgm:pt modelId="{D9D0F5F7-BC0C-4FA4-A65D-89397B60143E}" type="pres">
      <dgm:prSet presAssocID="{805FD4F5-A052-4153-869F-DA0662380E98}" presName="connectorText" presStyleLbl="sibTrans2D1" presStyleIdx="0" presStyleCnt="2"/>
      <dgm:spPr/>
    </dgm:pt>
    <dgm:pt modelId="{BBAD933A-1D69-414E-81E1-308205D11F0C}" type="pres">
      <dgm:prSet presAssocID="{CE23D97F-0B30-4DA5-8AA7-E459BB00F686}" presName="node" presStyleLbl="node1" presStyleIdx="1" presStyleCnt="3">
        <dgm:presLayoutVars>
          <dgm:bulletEnabled val="1"/>
        </dgm:presLayoutVars>
      </dgm:prSet>
      <dgm:spPr/>
    </dgm:pt>
    <dgm:pt modelId="{F673E653-7031-4CDA-A360-707ED08ECAA5}" type="pres">
      <dgm:prSet presAssocID="{58B17C13-4AFB-45B4-AC79-3402C8EDFEF5}" presName="sibTrans" presStyleLbl="sibTrans2D1" presStyleIdx="1" presStyleCnt="2"/>
      <dgm:spPr/>
    </dgm:pt>
    <dgm:pt modelId="{0233C5A4-273C-424B-97D0-7F6B3D7E9C79}" type="pres">
      <dgm:prSet presAssocID="{58B17C13-4AFB-45B4-AC79-3402C8EDFEF5}" presName="connectorText" presStyleLbl="sibTrans2D1" presStyleIdx="1" presStyleCnt="2"/>
      <dgm:spPr/>
    </dgm:pt>
    <dgm:pt modelId="{B05AB04F-D260-41A3-B651-9508849B2005}" type="pres">
      <dgm:prSet presAssocID="{E3857B02-F6EC-4326-BA7D-965FE2194FF6}" presName="node" presStyleLbl="node1" presStyleIdx="2" presStyleCnt="3">
        <dgm:presLayoutVars>
          <dgm:bulletEnabled val="1"/>
        </dgm:presLayoutVars>
      </dgm:prSet>
      <dgm:spPr/>
    </dgm:pt>
  </dgm:ptLst>
  <dgm:cxnLst>
    <dgm:cxn modelId="{733F6E0F-ECD1-471E-8A32-6E1074AE752F}" type="presOf" srcId="{58B17C13-4AFB-45B4-AC79-3402C8EDFEF5}" destId="{0233C5A4-273C-424B-97D0-7F6B3D7E9C79}" srcOrd="1" destOrd="0" presId="urn:microsoft.com/office/officeart/2005/8/layout/process1"/>
    <dgm:cxn modelId="{13FD7D37-B3DA-4D22-9166-5F6BFEDBB480}" type="presOf" srcId="{E3857B02-F6EC-4326-BA7D-965FE2194FF6}" destId="{B05AB04F-D260-41A3-B651-9508849B2005}" srcOrd="0" destOrd="0" presId="urn:microsoft.com/office/officeart/2005/8/layout/process1"/>
    <dgm:cxn modelId="{FAA81B3C-D0B8-4D6B-A98F-7BC698926403}" type="presOf" srcId="{CE23D97F-0B30-4DA5-8AA7-E459BB00F686}" destId="{BBAD933A-1D69-414E-81E1-308205D11F0C}" srcOrd="0" destOrd="0" presId="urn:microsoft.com/office/officeart/2005/8/layout/process1"/>
    <dgm:cxn modelId="{3689C770-AC86-4F7B-A48B-389C3F3F97B1}" srcId="{97BF450D-B3DF-4808-9B29-0BD9CBDD894E}" destId="{E3857B02-F6EC-4326-BA7D-965FE2194FF6}" srcOrd="2" destOrd="0" parTransId="{1F9F6ED8-88EE-495D-A698-CCF423439D46}" sibTransId="{D7E86100-77A7-4314-B4E3-403594B425BA}"/>
    <dgm:cxn modelId="{7B530F72-AB69-4DCB-9DD0-3878ABFAC7CA}" srcId="{97BF450D-B3DF-4808-9B29-0BD9CBDD894E}" destId="{CE23D97F-0B30-4DA5-8AA7-E459BB00F686}" srcOrd="1" destOrd="0" parTransId="{10D67409-A81D-4677-80D2-6227D63F39F9}" sibTransId="{58B17C13-4AFB-45B4-AC79-3402C8EDFEF5}"/>
    <dgm:cxn modelId="{2AE7B47E-BEAB-4A7D-831E-E91DA3E581C3}" type="presOf" srcId="{805FD4F5-A052-4153-869F-DA0662380E98}" destId="{D9D0F5F7-BC0C-4FA4-A65D-89397B60143E}" srcOrd="1" destOrd="0" presId="urn:microsoft.com/office/officeart/2005/8/layout/process1"/>
    <dgm:cxn modelId="{B032F3AB-A830-4648-A578-3397C60DDD87}" type="presOf" srcId="{377FE868-91B9-4B1A-B8B9-D8A987640977}" destId="{572D38AF-D439-41F8-901C-3C47C50C2B7A}" srcOrd="0" destOrd="0" presId="urn:microsoft.com/office/officeart/2005/8/layout/process1"/>
    <dgm:cxn modelId="{298576CD-A9A0-4F0B-9844-BE3DA4910DAC}" type="presOf" srcId="{58B17C13-4AFB-45B4-AC79-3402C8EDFEF5}" destId="{F673E653-7031-4CDA-A360-707ED08ECAA5}" srcOrd="0" destOrd="0" presId="urn:microsoft.com/office/officeart/2005/8/layout/process1"/>
    <dgm:cxn modelId="{365797CE-35A7-4BA6-BEEA-40B857F8F53B}" srcId="{97BF450D-B3DF-4808-9B29-0BD9CBDD894E}" destId="{377FE868-91B9-4B1A-B8B9-D8A987640977}" srcOrd="0" destOrd="0" parTransId="{1CCE4D0F-B3CD-4A7E-B7DD-0FFD5D2652F2}" sibTransId="{805FD4F5-A052-4153-869F-DA0662380E98}"/>
    <dgm:cxn modelId="{37ACF6D8-4B42-4B7F-9836-FB3B2606B4CA}" type="presOf" srcId="{97BF450D-B3DF-4808-9B29-0BD9CBDD894E}" destId="{E0BC41CA-67B0-4401-B15D-6ED0C1D2802C}" srcOrd="0" destOrd="0" presId="urn:microsoft.com/office/officeart/2005/8/layout/process1"/>
    <dgm:cxn modelId="{FC09B9FA-A735-4F1B-A089-EAA74596967E}" type="presOf" srcId="{805FD4F5-A052-4153-869F-DA0662380E98}" destId="{77AD647F-F913-4B54-9FF8-F2755E09B19B}" srcOrd="0" destOrd="0" presId="urn:microsoft.com/office/officeart/2005/8/layout/process1"/>
    <dgm:cxn modelId="{AB810C39-216E-4FBB-ADDD-7CC502B35881}" type="presParOf" srcId="{E0BC41CA-67B0-4401-B15D-6ED0C1D2802C}" destId="{572D38AF-D439-41F8-901C-3C47C50C2B7A}" srcOrd="0" destOrd="0" presId="urn:microsoft.com/office/officeart/2005/8/layout/process1"/>
    <dgm:cxn modelId="{FD72420C-97CA-4EEF-9378-40F0210B841D}" type="presParOf" srcId="{E0BC41CA-67B0-4401-B15D-6ED0C1D2802C}" destId="{77AD647F-F913-4B54-9FF8-F2755E09B19B}" srcOrd="1" destOrd="0" presId="urn:microsoft.com/office/officeart/2005/8/layout/process1"/>
    <dgm:cxn modelId="{62AAAF51-ED97-4A47-93A7-30737242F0BA}" type="presParOf" srcId="{77AD647F-F913-4B54-9FF8-F2755E09B19B}" destId="{D9D0F5F7-BC0C-4FA4-A65D-89397B60143E}" srcOrd="0" destOrd="0" presId="urn:microsoft.com/office/officeart/2005/8/layout/process1"/>
    <dgm:cxn modelId="{7CC1FA75-F1BE-43BA-9396-840069D2B264}" type="presParOf" srcId="{E0BC41CA-67B0-4401-B15D-6ED0C1D2802C}" destId="{BBAD933A-1D69-414E-81E1-308205D11F0C}" srcOrd="2" destOrd="0" presId="urn:microsoft.com/office/officeart/2005/8/layout/process1"/>
    <dgm:cxn modelId="{856A04AC-2661-4D2A-9969-3293E6C67E37}" type="presParOf" srcId="{E0BC41CA-67B0-4401-B15D-6ED0C1D2802C}" destId="{F673E653-7031-4CDA-A360-707ED08ECAA5}" srcOrd="3" destOrd="0" presId="urn:microsoft.com/office/officeart/2005/8/layout/process1"/>
    <dgm:cxn modelId="{03D042A8-3B8B-42B6-AD6C-C76A8BC4FA67}" type="presParOf" srcId="{F673E653-7031-4CDA-A360-707ED08ECAA5}" destId="{0233C5A4-273C-424B-97D0-7F6B3D7E9C79}" srcOrd="0" destOrd="0" presId="urn:microsoft.com/office/officeart/2005/8/layout/process1"/>
    <dgm:cxn modelId="{62909D59-06AE-46FB-8AD9-DF86DA9AF3B1}" type="presParOf" srcId="{E0BC41CA-67B0-4401-B15D-6ED0C1D2802C}" destId="{B05AB04F-D260-41A3-B651-9508849B2005}"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A8038F1-1DFD-426E-AD9C-E4B64E25D6BA}" type="doc">
      <dgm:prSet loTypeId="urn:microsoft.com/office/officeart/2005/8/layout/list1" loCatId="list" qsTypeId="urn:microsoft.com/office/officeart/2005/8/quickstyle/simple5" qsCatId="simple" csTypeId="urn:microsoft.com/office/officeart/2005/8/colors/colorful5" csCatId="colorful"/>
      <dgm:spPr/>
      <dgm:t>
        <a:bodyPr/>
        <a:lstStyle/>
        <a:p>
          <a:endParaRPr lang="en-US"/>
        </a:p>
      </dgm:t>
    </dgm:pt>
    <dgm:pt modelId="{1E8BA4D4-3D88-4602-8899-846F86113690}">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Goals</a:t>
          </a:r>
        </a:p>
      </dgm:t>
    </dgm:pt>
    <dgm:pt modelId="{A3B163C2-0D60-48B3-9C86-5644465640C6}" type="parTrans" cxnId="{CE4AC40F-B1A0-4520-A5B1-BF606B04B8A6}">
      <dgm:prSet/>
      <dgm:spPr/>
      <dgm:t>
        <a:bodyPr/>
        <a:lstStyle/>
        <a:p>
          <a:endParaRPr lang="en-US"/>
        </a:p>
      </dgm:t>
    </dgm:pt>
    <dgm:pt modelId="{0572655D-A7CA-47ED-9236-E2751725586A}" type="sibTrans" cxnId="{CE4AC40F-B1A0-4520-A5B1-BF606B04B8A6}">
      <dgm:prSet/>
      <dgm:spPr/>
      <dgm:t>
        <a:bodyPr/>
        <a:lstStyle/>
        <a:p>
          <a:endParaRPr lang="en-US"/>
        </a:p>
      </dgm:t>
    </dgm:pt>
    <dgm:pt modelId="{ACEC350B-B9F2-469B-8A17-1ED465239064}">
      <dgm:prSet/>
      <dgm:spPr/>
      <dgm:t>
        <a:bodyPr/>
        <a:lstStyle/>
        <a:p>
          <a:r>
            <a:rPr lang="en-US"/>
            <a:t>Specify the key variables that are to serve as the model targets and whose related metrics are used determine the success of the project.</a:t>
          </a:r>
        </a:p>
      </dgm:t>
    </dgm:pt>
    <dgm:pt modelId="{82A94E9D-ADA1-49BE-B515-18A8BD1716FD}" type="parTrans" cxnId="{50174D77-63D6-48A3-8FC2-9AF3E807F5BF}">
      <dgm:prSet/>
      <dgm:spPr/>
      <dgm:t>
        <a:bodyPr/>
        <a:lstStyle/>
        <a:p>
          <a:endParaRPr lang="en-US"/>
        </a:p>
      </dgm:t>
    </dgm:pt>
    <dgm:pt modelId="{7E3F86DD-F826-431E-AB3A-8FBB62F21DA7}" type="sibTrans" cxnId="{50174D77-63D6-48A3-8FC2-9AF3E807F5BF}">
      <dgm:prSet/>
      <dgm:spPr/>
      <dgm:t>
        <a:bodyPr/>
        <a:lstStyle/>
        <a:p>
          <a:endParaRPr lang="en-US"/>
        </a:p>
      </dgm:t>
    </dgm:pt>
    <dgm:pt modelId="{954E4AA8-A5F8-4B3E-8561-3CF0C673D993}">
      <dgm:prSet/>
      <dgm:spPr/>
      <dgm:t>
        <a:bodyPr/>
        <a:lstStyle/>
        <a:p>
          <a:r>
            <a:rPr lang="en-US"/>
            <a:t>Identify the relevant data sources that the business has access to or needs to obtain.</a:t>
          </a:r>
        </a:p>
      </dgm:t>
    </dgm:pt>
    <dgm:pt modelId="{BC6D0041-DDA8-4EB2-8D12-9CC0EC355206}" type="parTrans" cxnId="{07232936-D0D0-4810-9626-2FD587A79C94}">
      <dgm:prSet/>
      <dgm:spPr/>
      <dgm:t>
        <a:bodyPr/>
        <a:lstStyle/>
        <a:p>
          <a:endParaRPr lang="en-US"/>
        </a:p>
      </dgm:t>
    </dgm:pt>
    <dgm:pt modelId="{AF4806D1-B357-4D49-A579-4630AB89591D}" type="sibTrans" cxnId="{07232936-D0D0-4810-9626-2FD587A79C94}">
      <dgm:prSet/>
      <dgm:spPr/>
      <dgm:t>
        <a:bodyPr/>
        <a:lstStyle/>
        <a:p>
          <a:endParaRPr lang="en-US"/>
        </a:p>
      </dgm:t>
    </dgm:pt>
    <dgm:pt modelId="{98F9BF62-F1EA-4D2D-94C5-B6A17A3F723A}">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gm:t>
    </dgm:pt>
    <dgm:pt modelId="{EF44C388-2469-41C9-9474-A2E8E668B16A}" type="parTrans" cxnId="{AD11FC55-6805-4241-8D25-F76A9CAD0A30}">
      <dgm:prSet/>
      <dgm:spPr/>
      <dgm:t>
        <a:bodyPr/>
        <a:lstStyle/>
        <a:p>
          <a:endParaRPr lang="en-US"/>
        </a:p>
      </dgm:t>
    </dgm:pt>
    <dgm:pt modelId="{333DF8F5-2A4A-45CA-AB97-021FC7B987CC}" type="sibTrans" cxnId="{AD11FC55-6805-4241-8D25-F76A9CAD0A30}">
      <dgm:prSet/>
      <dgm:spPr/>
      <dgm:t>
        <a:bodyPr/>
        <a:lstStyle/>
        <a:p>
          <a:endParaRPr lang="en-US"/>
        </a:p>
      </dgm:t>
    </dgm:pt>
    <dgm:pt modelId="{5FAD5BF6-0A0C-4F55-A8A1-BD4D9A3EDEAD}">
      <dgm:prSet/>
      <dgm:spPr/>
      <dgm:t>
        <a:bodyPr/>
        <a:lstStyle/>
        <a:p>
          <a:r>
            <a:rPr lang="en-US" b="1"/>
            <a:t>Define objectives</a:t>
          </a:r>
          <a:r>
            <a:rPr lang="en-US"/>
            <a:t>: Work with your customer and other stakeholders to understand and identify the business problems. Formulate questions that define the business goals that the data science techniques can target.</a:t>
          </a:r>
        </a:p>
      </dgm:t>
    </dgm:pt>
    <dgm:pt modelId="{0185AB8A-774D-4CF6-ABD1-5BD594150BE4}" type="parTrans" cxnId="{DCC8FDBD-E5E4-4452-AC1B-922639D371F1}">
      <dgm:prSet/>
      <dgm:spPr/>
      <dgm:t>
        <a:bodyPr/>
        <a:lstStyle/>
        <a:p>
          <a:endParaRPr lang="en-US"/>
        </a:p>
      </dgm:t>
    </dgm:pt>
    <dgm:pt modelId="{CE588EDC-12A8-46BE-892B-777E5D97C6E2}" type="sibTrans" cxnId="{DCC8FDBD-E5E4-4452-AC1B-922639D371F1}">
      <dgm:prSet/>
      <dgm:spPr/>
      <dgm:t>
        <a:bodyPr/>
        <a:lstStyle/>
        <a:p>
          <a:endParaRPr lang="en-US"/>
        </a:p>
      </dgm:t>
    </dgm:pt>
    <dgm:pt modelId="{155C927A-7783-47EE-A402-2D45A27C03D3}">
      <dgm:prSet/>
      <dgm:spPr/>
      <dgm:t>
        <a:bodyPr/>
        <a:lstStyle/>
        <a:p>
          <a:r>
            <a:rPr lang="en-US" b="1"/>
            <a:t>Identify data sources</a:t>
          </a:r>
          <a:r>
            <a:rPr lang="en-US"/>
            <a:t>: Find the relevant data that helps you answer the questions that define the objectives of the project.</a:t>
          </a:r>
        </a:p>
      </dgm:t>
    </dgm:pt>
    <dgm:pt modelId="{0471AC9C-2AFD-4C3D-A687-9A3C01B3FB90}" type="parTrans" cxnId="{96CEE401-99EC-4B19-9BE9-74317D091414}">
      <dgm:prSet/>
      <dgm:spPr/>
      <dgm:t>
        <a:bodyPr/>
        <a:lstStyle/>
        <a:p>
          <a:endParaRPr lang="en-US"/>
        </a:p>
      </dgm:t>
    </dgm:pt>
    <dgm:pt modelId="{2BF312A8-4F82-4AA5-A571-19BDDCED26B9}" type="sibTrans" cxnId="{96CEE401-99EC-4B19-9BE9-74317D091414}">
      <dgm:prSet/>
      <dgm:spPr/>
      <dgm:t>
        <a:bodyPr/>
        <a:lstStyle/>
        <a:p>
          <a:endParaRPr lang="en-US"/>
        </a:p>
      </dgm:t>
    </dgm:pt>
    <dgm:pt modelId="{86C25B3D-C40A-4414-A824-3F5DE8C754B3}" type="pres">
      <dgm:prSet presAssocID="{9A8038F1-1DFD-426E-AD9C-E4B64E25D6BA}" presName="linear" presStyleCnt="0">
        <dgm:presLayoutVars>
          <dgm:dir/>
          <dgm:animLvl val="lvl"/>
          <dgm:resizeHandles val="exact"/>
        </dgm:presLayoutVars>
      </dgm:prSet>
      <dgm:spPr/>
    </dgm:pt>
    <dgm:pt modelId="{FEB257CD-DDB0-404F-A83B-6D8EBF4A53A9}" type="pres">
      <dgm:prSet presAssocID="{1E8BA4D4-3D88-4602-8899-846F86113690}" presName="parentLin" presStyleCnt="0"/>
      <dgm:spPr/>
    </dgm:pt>
    <dgm:pt modelId="{B4FB4A1B-E5C8-4712-B364-0F7681B3D52C}" type="pres">
      <dgm:prSet presAssocID="{1E8BA4D4-3D88-4602-8899-846F86113690}" presName="parentLeftMargin" presStyleLbl="node1" presStyleIdx="0" presStyleCnt="2"/>
      <dgm:spPr/>
    </dgm:pt>
    <dgm:pt modelId="{F00F65D2-CCB8-481F-B39F-C0EA5937E1EA}" type="pres">
      <dgm:prSet presAssocID="{1E8BA4D4-3D88-4602-8899-846F86113690}" presName="parentText" presStyleLbl="node1" presStyleIdx="0" presStyleCnt="2">
        <dgm:presLayoutVars>
          <dgm:chMax val="0"/>
          <dgm:bulletEnabled val="1"/>
        </dgm:presLayoutVars>
      </dgm:prSet>
      <dgm:spPr>
        <a:xfrm>
          <a:off x="313451" y="120172"/>
          <a:ext cx="4388326" cy="560880"/>
        </a:xfrm>
        <a:prstGeom prst="roundRect">
          <a:avLst/>
        </a:prstGeom>
      </dgm:spPr>
    </dgm:pt>
    <dgm:pt modelId="{267515C6-AC56-4EF0-8AA2-48D7061C06E3}" type="pres">
      <dgm:prSet presAssocID="{1E8BA4D4-3D88-4602-8899-846F86113690}" presName="negativeSpace" presStyleCnt="0"/>
      <dgm:spPr/>
    </dgm:pt>
    <dgm:pt modelId="{D0C98801-FD2A-4614-8FF7-1B65FBEC8385}" type="pres">
      <dgm:prSet presAssocID="{1E8BA4D4-3D88-4602-8899-846F86113690}" presName="childText" presStyleLbl="conFgAcc1" presStyleIdx="0" presStyleCnt="2">
        <dgm:presLayoutVars>
          <dgm:bulletEnabled val="1"/>
        </dgm:presLayoutVars>
      </dgm:prSet>
      <dgm:spPr/>
    </dgm:pt>
    <dgm:pt modelId="{A0E6E4A5-E76D-4DF6-8692-9E0729205E72}" type="pres">
      <dgm:prSet presAssocID="{0572655D-A7CA-47ED-9236-E2751725586A}" presName="spaceBetweenRectangles" presStyleCnt="0"/>
      <dgm:spPr/>
    </dgm:pt>
    <dgm:pt modelId="{CAABBB59-000D-485B-B4AE-B38043779BB6}" type="pres">
      <dgm:prSet presAssocID="{98F9BF62-F1EA-4D2D-94C5-B6A17A3F723A}" presName="parentLin" presStyleCnt="0"/>
      <dgm:spPr/>
    </dgm:pt>
    <dgm:pt modelId="{A82F74CB-A118-4D18-BD6C-EF3A090712BD}" type="pres">
      <dgm:prSet presAssocID="{98F9BF62-F1EA-4D2D-94C5-B6A17A3F723A}" presName="parentLeftMargin" presStyleLbl="node1" presStyleIdx="0" presStyleCnt="2"/>
      <dgm:spPr/>
    </dgm:pt>
    <dgm:pt modelId="{566EC472-DA36-4738-B544-FA9F63E746DB}" type="pres">
      <dgm:prSet presAssocID="{98F9BF62-F1EA-4D2D-94C5-B6A17A3F723A}" presName="parentText" presStyleLbl="node1" presStyleIdx="1" presStyleCnt="2">
        <dgm:presLayoutVars>
          <dgm:chMax val="0"/>
          <dgm:bulletEnabled val="1"/>
        </dgm:presLayoutVars>
      </dgm:prSet>
      <dgm:spPr>
        <a:xfrm>
          <a:off x="313451" y="2418412"/>
          <a:ext cx="4388326" cy="560880"/>
        </a:xfrm>
        <a:prstGeom prst="roundRect">
          <a:avLst/>
        </a:prstGeom>
      </dgm:spPr>
    </dgm:pt>
    <dgm:pt modelId="{6DBFDF98-F253-46FC-A09C-C2ABD0148F73}" type="pres">
      <dgm:prSet presAssocID="{98F9BF62-F1EA-4D2D-94C5-B6A17A3F723A}" presName="negativeSpace" presStyleCnt="0"/>
      <dgm:spPr/>
    </dgm:pt>
    <dgm:pt modelId="{C5E34D5F-8826-4989-AB2C-84057B3C8878}" type="pres">
      <dgm:prSet presAssocID="{98F9BF62-F1EA-4D2D-94C5-B6A17A3F723A}" presName="childText" presStyleLbl="conFgAcc1" presStyleIdx="1" presStyleCnt="2">
        <dgm:presLayoutVars>
          <dgm:bulletEnabled val="1"/>
        </dgm:presLayoutVars>
      </dgm:prSet>
      <dgm:spPr/>
    </dgm:pt>
  </dgm:ptLst>
  <dgm:cxnLst>
    <dgm:cxn modelId="{96CEE401-99EC-4B19-9BE9-74317D091414}" srcId="{98F9BF62-F1EA-4D2D-94C5-B6A17A3F723A}" destId="{155C927A-7783-47EE-A402-2D45A27C03D3}" srcOrd="1" destOrd="0" parTransId="{0471AC9C-2AFD-4C3D-A687-9A3C01B3FB90}" sibTransId="{2BF312A8-4F82-4AA5-A571-19BDDCED26B9}"/>
    <dgm:cxn modelId="{E8D0B10B-9C75-41EB-A4B4-E3738E2C04FA}" type="presOf" srcId="{9A8038F1-1DFD-426E-AD9C-E4B64E25D6BA}" destId="{86C25B3D-C40A-4414-A824-3F5DE8C754B3}" srcOrd="0" destOrd="0" presId="urn:microsoft.com/office/officeart/2005/8/layout/list1"/>
    <dgm:cxn modelId="{CE4AC40F-B1A0-4520-A5B1-BF606B04B8A6}" srcId="{9A8038F1-1DFD-426E-AD9C-E4B64E25D6BA}" destId="{1E8BA4D4-3D88-4602-8899-846F86113690}" srcOrd="0" destOrd="0" parTransId="{A3B163C2-0D60-48B3-9C86-5644465640C6}" sibTransId="{0572655D-A7CA-47ED-9236-E2751725586A}"/>
    <dgm:cxn modelId="{07232936-D0D0-4810-9626-2FD587A79C94}" srcId="{1E8BA4D4-3D88-4602-8899-846F86113690}" destId="{954E4AA8-A5F8-4B3E-8561-3CF0C673D993}" srcOrd="1" destOrd="0" parTransId="{BC6D0041-DDA8-4EB2-8D12-9CC0EC355206}" sibTransId="{AF4806D1-B357-4D49-A579-4630AB89591D}"/>
    <dgm:cxn modelId="{3410706C-55D6-4FF9-8019-C4D57A0474D3}" type="presOf" srcId="{954E4AA8-A5F8-4B3E-8561-3CF0C673D993}" destId="{D0C98801-FD2A-4614-8FF7-1B65FBEC8385}" srcOrd="0" destOrd="1" presId="urn:microsoft.com/office/officeart/2005/8/layout/list1"/>
    <dgm:cxn modelId="{AE5B0A4F-00B4-4DA4-ABAB-2152BCE72E7E}" type="presOf" srcId="{5FAD5BF6-0A0C-4F55-A8A1-BD4D9A3EDEAD}" destId="{C5E34D5F-8826-4989-AB2C-84057B3C8878}" srcOrd="0" destOrd="0" presId="urn:microsoft.com/office/officeart/2005/8/layout/list1"/>
    <dgm:cxn modelId="{AD11FC55-6805-4241-8D25-F76A9CAD0A30}" srcId="{9A8038F1-1DFD-426E-AD9C-E4B64E25D6BA}" destId="{98F9BF62-F1EA-4D2D-94C5-B6A17A3F723A}" srcOrd="1" destOrd="0" parTransId="{EF44C388-2469-41C9-9474-A2E8E668B16A}" sibTransId="{333DF8F5-2A4A-45CA-AB97-021FC7B987CC}"/>
    <dgm:cxn modelId="{F2B31857-9F59-4895-88EF-C268918C3928}" type="presOf" srcId="{98F9BF62-F1EA-4D2D-94C5-B6A17A3F723A}" destId="{566EC472-DA36-4738-B544-FA9F63E746DB}" srcOrd="1" destOrd="0" presId="urn:microsoft.com/office/officeart/2005/8/layout/list1"/>
    <dgm:cxn modelId="{59FA4857-C417-462A-814C-A18464B0C3D8}" type="presOf" srcId="{1E8BA4D4-3D88-4602-8899-846F86113690}" destId="{F00F65D2-CCB8-481F-B39F-C0EA5937E1EA}" srcOrd="1" destOrd="0" presId="urn:microsoft.com/office/officeart/2005/8/layout/list1"/>
    <dgm:cxn modelId="{50174D77-63D6-48A3-8FC2-9AF3E807F5BF}" srcId="{1E8BA4D4-3D88-4602-8899-846F86113690}" destId="{ACEC350B-B9F2-469B-8A17-1ED465239064}" srcOrd="0" destOrd="0" parTransId="{82A94E9D-ADA1-49BE-B515-18A8BD1716FD}" sibTransId="{7E3F86DD-F826-431E-AB3A-8FBB62F21DA7}"/>
    <dgm:cxn modelId="{4D79DF77-B2A8-4795-B110-922CAF99F148}" type="presOf" srcId="{1E8BA4D4-3D88-4602-8899-846F86113690}" destId="{B4FB4A1B-E5C8-4712-B364-0F7681B3D52C}" srcOrd="0" destOrd="0" presId="urn:microsoft.com/office/officeart/2005/8/layout/list1"/>
    <dgm:cxn modelId="{9DAB31AF-89E1-4E2D-8748-4AEA7DE931F0}" type="presOf" srcId="{155C927A-7783-47EE-A402-2D45A27C03D3}" destId="{C5E34D5F-8826-4989-AB2C-84057B3C8878}" srcOrd="0" destOrd="1" presId="urn:microsoft.com/office/officeart/2005/8/layout/list1"/>
    <dgm:cxn modelId="{DCC8FDBD-E5E4-4452-AC1B-922639D371F1}" srcId="{98F9BF62-F1EA-4D2D-94C5-B6A17A3F723A}" destId="{5FAD5BF6-0A0C-4F55-A8A1-BD4D9A3EDEAD}" srcOrd="0" destOrd="0" parTransId="{0185AB8A-774D-4CF6-ABD1-5BD594150BE4}" sibTransId="{CE588EDC-12A8-46BE-892B-777E5D97C6E2}"/>
    <dgm:cxn modelId="{2B9372D8-634A-4393-8F56-09434F72583E}" type="presOf" srcId="{98F9BF62-F1EA-4D2D-94C5-B6A17A3F723A}" destId="{A82F74CB-A118-4D18-BD6C-EF3A090712BD}" srcOrd="0" destOrd="0" presId="urn:microsoft.com/office/officeart/2005/8/layout/list1"/>
    <dgm:cxn modelId="{C38702DD-FDFB-45B2-8F51-09CBAC29B549}" type="presOf" srcId="{ACEC350B-B9F2-469B-8A17-1ED465239064}" destId="{D0C98801-FD2A-4614-8FF7-1B65FBEC8385}" srcOrd="0" destOrd="0" presId="urn:microsoft.com/office/officeart/2005/8/layout/list1"/>
    <dgm:cxn modelId="{8F4F9554-5AB5-414B-BBD3-B459D0936956}" type="presParOf" srcId="{86C25B3D-C40A-4414-A824-3F5DE8C754B3}" destId="{FEB257CD-DDB0-404F-A83B-6D8EBF4A53A9}" srcOrd="0" destOrd="0" presId="urn:microsoft.com/office/officeart/2005/8/layout/list1"/>
    <dgm:cxn modelId="{86B06219-97A7-4283-8F4D-37BCC89D9C71}" type="presParOf" srcId="{FEB257CD-DDB0-404F-A83B-6D8EBF4A53A9}" destId="{B4FB4A1B-E5C8-4712-B364-0F7681B3D52C}" srcOrd="0" destOrd="0" presId="urn:microsoft.com/office/officeart/2005/8/layout/list1"/>
    <dgm:cxn modelId="{B7F8FCE8-EFD1-4939-AD11-F595DF33A1E6}" type="presParOf" srcId="{FEB257CD-DDB0-404F-A83B-6D8EBF4A53A9}" destId="{F00F65D2-CCB8-481F-B39F-C0EA5937E1EA}" srcOrd="1" destOrd="0" presId="urn:microsoft.com/office/officeart/2005/8/layout/list1"/>
    <dgm:cxn modelId="{3F089F79-56A3-4BB3-BFFA-38B1A26E96E0}" type="presParOf" srcId="{86C25B3D-C40A-4414-A824-3F5DE8C754B3}" destId="{267515C6-AC56-4EF0-8AA2-48D7061C06E3}" srcOrd="1" destOrd="0" presId="urn:microsoft.com/office/officeart/2005/8/layout/list1"/>
    <dgm:cxn modelId="{76D8AABE-87DC-4924-A561-C1B18DE76304}" type="presParOf" srcId="{86C25B3D-C40A-4414-A824-3F5DE8C754B3}" destId="{D0C98801-FD2A-4614-8FF7-1B65FBEC8385}" srcOrd="2" destOrd="0" presId="urn:microsoft.com/office/officeart/2005/8/layout/list1"/>
    <dgm:cxn modelId="{BBA90D22-FDC4-419C-8D26-C7112381F2C2}" type="presParOf" srcId="{86C25B3D-C40A-4414-A824-3F5DE8C754B3}" destId="{A0E6E4A5-E76D-4DF6-8692-9E0729205E72}" srcOrd="3" destOrd="0" presId="urn:microsoft.com/office/officeart/2005/8/layout/list1"/>
    <dgm:cxn modelId="{C8A009B5-B0FC-42FE-97A5-EA76057BFD50}" type="presParOf" srcId="{86C25B3D-C40A-4414-A824-3F5DE8C754B3}" destId="{CAABBB59-000D-485B-B4AE-B38043779BB6}" srcOrd="4" destOrd="0" presId="urn:microsoft.com/office/officeart/2005/8/layout/list1"/>
    <dgm:cxn modelId="{721CDB37-9034-45AF-BE60-5923DCFB3BA5}" type="presParOf" srcId="{CAABBB59-000D-485B-B4AE-B38043779BB6}" destId="{A82F74CB-A118-4D18-BD6C-EF3A090712BD}" srcOrd="0" destOrd="0" presId="urn:microsoft.com/office/officeart/2005/8/layout/list1"/>
    <dgm:cxn modelId="{3B558F42-BF03-40F0-B0B3-CAF007CFE6A1}" type="presParOf" srcId="{CAABBB59-000D-485B-B4AE-B38043779BB6}" destId="{566EC472-DA36-4738-B544-FA9F63E746DB}" srcOrd="1" destOrd="0" presId="urn:microsoft.com/office/officeart/2005/8/layout/list1"/>
    <dgm:cxn modelId="{A31EFE15-6CB7-450E-9711-BFDF0A000257}" type="presParOf" srcId="{86C25B3D-C40A-4414-A824-3F5DE8C754B3}" destId="{6DBFDF98-F253-46FC-A09C-C2ABD0148F73}" srcOrd="5" destOrd="0" presId="urn:microsoft.com/office/officeart/2005/8/layout/list1"/>
    <dgm:cxn modelId="{E2055009-9A04-429E-AE47-54A7A04E8403}" type="presParOf" srcId="{86C25B3D-C40A-4414-A824-3F5DE8C754B3}" destId="{C5E34D5F-8826-4989-AB2C-84057B3C8878}"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C4C4F5D-B6CA-424A-82F3-909B08E2276F}"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8415DE6B-AB02-45AB-B207-212250BB1669}">
      <dgm:prSet/>
      <dgm:spPr/>
      <dgm:t>
        <a:bodyPr/>
        <a:lstStyle/>
        <a:p>
          <a:r>
            <a:rPr lang="en-US" b="1"/>
            <a:t>Goals</a:t>
          </a:r>
          <a:endParaRPr lang="en-US"/>
        </a:p>
      </dgm:t>
    </dgm:pt>
    <dgm:pt modelId="{ED815E3B-5F7C-402C-A9E6-DD2C06367A5A}" type="parTrans" cxnId="{D43E73FB-BA6A-41E4-A74E-51C794D49EC0}">
      <dgm:prSet/>
      <dgm:spPr/>
      <dgm:t>
        <a:bodyPr/>
        <a:lstStyle/>
        <a:p>
          <a:endParaRPr lang="en-US"/>
        </a:p>
      </dgm:t>
    </dgm:pt>
    <dgm:pt modelId="{E9F5C454-D8B9-408B-9B11-B980182D64F2}" type="sibTrans" cxnId="{D43E73FB-BA6A-41E4-A74E-51C794D49EC0}">
      <dgm:prSet/>
      <dgm:spPr/>
      <dgm:t>
        <a:bodyPr/>
        <a:lstStyle/>
        <a:p>
          <a:endParaRPr lang="en-US"/>
        </a:p>
      </dgm:t>
    </dgm:pt>
    <dgm:pt modelId="{C6DD7487-AB0A-48B6-A5C0-6F12CFEEE52B}">
      <dgm:prSet/>
      <dgm:spPr/>
      <dgm:t>
        <a:bodyPr/>
        <a:lstStyle/>
        <a:p>
          <a:r>
            <a:rPr lang="en-US"/>
            <a:t>Produce a clean, high-quality data set whose relationship to the target variables is understood. Locate the data set in the appropriate analytics environment so you are ready to model.</a:t>
          </a:r>
        </a:p>
      </dgm:t>
    </dgm:pt>
    <dgm:pt modelId="{3614359C-9007-474A-ABC1-926DFB814B06}" type="parTrans" cxnId="{14B4C137-BAEA-4D0A-BAED-B574C6A369E9}">
      <dgm:prSet/>
      <dgm:spPr/>
      <dgm:t>
        <a:bodyPr/>
        <a:lstStyle/>
        <a:p>
          <a:endParaRPr lang="en-US"/>
        </a:p>
      </dgm:t>
    </dgm:pt>
    <dgm:pt modelId="{02577B5B-C522-4FD9-B3CE-00C65BF4DC52}" type="sibTrans" cxnId="{14B4C137-BAEA-4D0A-BAED-B574C6A369E9}">
      <dgm:prSet/>
      <dgm:spPr/>
      <dgm:t>
        <a:bodyPr/>
        <a:lstStyle/>
        <a:p>
          <a:endParaRPr lang="en-US"/>
        </a:p>
      </dgm:t>
    </dgm:pt>
    <dgm:pt modelId="{B8E56D17-30EC-4B8B-83D3-30990E0A6031}">
      <dgm:prSet/>
      <dgm:spPr/>
      <dgm:t>
        <a:bodyPr/>
        <a:lstStyle/>
        <a:p>
          <a:r>
            <a:rPr lang="en-US"/>
            <a:t>Develop a solution architecture of the data pipeline that refreshes and scores the data regularly.</a:t>
          </a:r>
        </a:p>
      </dgm:t>
    </dgm:pt>
    <dgm:pt modelId="{43E27589-E05D-4B96-ADC0-A0BBB7515150}" type="parTrans" cxnId="{1AD57785-8954-4FD4-91FB-C23A5A17D6E8}">
      <dgm:prSet/>
      <dgm:spPr/>
      <dgm:t>
        <a:bodyPr/>
        <a:lstStyle/>
        <a:p>
          <a:endParaRPr lang="en-US"/>
        </a:p>
      </dgm:t>
    </dgm:pt>
    <dgm:pt modelId="{C5B41653-A030-4C31-9C85-D580D4971CF2}" type="sibTrans" cxnId="{1AD57785-8954-4FD4-91FB-C23A5A17D6E8}">
      <dgm:prSet/>
      <dgm:spPr/>
      <dgm:t>
        <a:bodyPr/>
        <a:lstStyle/>
        <a:p>
          <a:endParaRPr lang="en-US"/>
        </a:p>
      </dgm:t>
    </dgm:pt>
    <dgm:pt modelId="{F4157DCA-19B1-4349-97AA-EB3DE1463892}">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gm:t>
    </dgm:pt>
    <dgm:pt modelId="{1A9216BD-701A-45E3-87D2-ABA8FACA7703}" type="parTrans" cxnId="{A0C4525D-93A9-4419-AC9C-4CCEEE2C165F}">
      <dgm:prSet/>
      <dgm:spPr/>
      <dgm:t>
        <a:bodyPr/>
        <a:lstStyle/>
        <a:p>
          <a:endParaRPr lang="en-US"/>
        </a:p>
      </dgm:t>
    </dgm:pt>
    <dgm:pt modelId="{D49D4056-6451-49BB-A09B-245ABEAC3F08}" type="sibTrans" cxnId="{A0C4525D-93A9-4419-AC9C-4CCEEE2C165F}">
      <dgm:prSet/>
      <dgm:spPr/>
      <dgm:t>
        <a:bodyPr/>
        <a:lstStyle/>
        <a:p>
          <a:endParaRPr lang="en-US"/>
        </a:p>
      </dgm:t>
    </dgm:pt>
    <dgm:pt modelId="{53F6433B-4FAA-40A9-8708-2BA0E94C3300}">
      <dgm:prSet/>
      <dgm:spPr/>
      <dgm:t>
        <a:bodyPr/>
        <a:lstStyle/>
        <a:p>
          <a:r>
            <a:rPr lang="en-US" b="1" dirty="0"/>
            <a:t>Ingest the data</a:t>
          </a:r>
          <a:r>
            <a:rPr lang="en-US" dirty="0"/>
            <a:t> into the target analytic environment.</a:t>
          </a:r>
        </a:p>
      </dgm:t>
    </dgm:pt>
    <dgm:pt modelId="{160846CA-569D-497B-8A03-66A5C104CF9C}" type="parTrans" cxnId="{0D56A29B-695C-48ED-B46D-E581E0BBC005}">
      <dgm:prSet/>
      <dgm:spPr/>
      <dgm:t>
        <a:bodyPr/>
        <a:lstStyle/>
        <a:p>
          <a:endParaRPr lang="en-US"/>
        </a:p>
      </dgm:t>
    </dgm:pt>
    <dgm:pt modelId="{FB1D6BEE-6E80-451C-8AE9-93AEB841438B}" type="sibTrans" cxnId="{0D56A29B-695C-48ED-B46D-E581E0BBC005}">
      <dgm:prSet/>
      <dgm:spPr/>
      <dgm:t>
        <a:bodyPr/>
        <a:lstStyle/>
        <a:p>
          <a:endParaRPr lang="en-US"/>
        </a:p>
      </dgm:t>
    </dgm:pt>
    <dgm:pt modelId="{54BA6BDD-0FCD-482F-945E-1390235EE47C}">
      <dgm:prSet/>
      <dgm:spPr/>
      <dgm:t>
        <a:bodyPr/>
        <a:lstStyle/>
        <a:p>
          <a:r>
            <a:rPr lang="en-US" b="1"/>
            <a:t>Explore the data</a:t>
          </a:r>
          <a:r>
            <a:rPr lang="en-US"/>
            <a:t> to determine if the data quality is adequate to answer the question. </a:t>
          </a:r>
        </a:p>
      </dgm:t>
    </dgm:pt>
    <dgm:pt modelId="{44720A08-78FA-4F74-B436-2DAA288B5504}" type="parTrans" cxnId="{EA58074D-F80A-4A65-B00B-05DB71B2ABB0}">
      <dgm:prSet/>
      <dgm:spPr/>
      <dgm:t>
        <a:bodyPr/>
        <a:lstStyle/>
        <a:p>
          <a:endParaRPr lang="en-US"/>
        </a:p>
      </dgm:t>
    </dgm:pt>
    <dgm:pt modelId="{0F5F8597-7767-414C-9245-296F30F29D28}" type="sibTrans" cxnId="{EA58074D-F80A-4A65-B00B-05DB71B2ABB0}">
      <dgm:prSet/>
      <dgm:spPr/>
      <dgm:t>
        <a:bodyPr/>
        <a:lstStyle/>
        <a:p>
          <a:endParaRPr lang="en-US"/>
        </a:p>
      </dgm:t>
    </dgm:pt>
    <dgm:pt modelId="{6EFF776E-B51F-49BB-8C5F-41922B287F71}">
      <dgm:prSet/>
      <dgm:spPr/>
      <dgm:t>
        <a:bodyPr/>
        <a:lstStyle/>
        <a:p>
          <a:r>
            <a:rPr lang="en-US" b="1"/>
            <a:t>Set up a data pipeline</a:t>
          </a:r>
          <a:r>
            <a:rPr lang="en-US"/>
            <a:t> to score new or regularly refreshed data.</a:t>
          </a:r>
        </a:p>
      </dgm:t>
    </dgm:pt>
    <dgm:pt modelId="{279D60FD-77C0-4924-A795-FCFDC3578A64}" type="parTrans" cxnId="{41BED251-E56D-405D-815A-B2A5F3720498}">
      <dgm:prSet/>
      <dgm:spPr/>
      <dgm:t>
        <a:bodyPr/>
        <a:lstStyle/>
        <a:p>
          <a:endParaRPr lang="en-US"/>
        </a:p>
      </dgm:t>
    </dgm:pt>
    <dgm:pt modelId="{040BB673-CAEA-4BD0-8AE9-2E06F83B0897}" type="sibTrans" cxnId="{41BED251-E56D-405D-815A-B2A5F3720498}">
      <dgm:prSet/>
      <dgm:spPr/>
      <dgm:t>
        <a:bodyPr/>
        <a:lstStyle/>
        <a:p>
          <a:endParaRPr lang="en-US"/>
        </a:p>
      </dgm:t>
    </dgm:pt>
    <dgm:pt modelId="{157ACC78-9DDC-4CAA-9F81-FA9B358F1D9D}" type="pres">
      <dgm:prSet presAssocID="{6C4C4F5D-B6CA-424A-82F3-909B08E2276F}" presName="linear" presStyleCnt="0">
        <dgm:presLayoutVars>
          <dgm:dir/>
          <dgm:animLvl val="lvl"/>
          <dgm:resizeHandles val="exact"/>
        </dgm:presLayoutVars>
      </dgm:prSet>
      <dgm:spPr/>
    </dgm:pt>
    <dgm:pt modelId="{D2A72CCC-6BF2-4FC0-937F-3EFFFE6B4664}" type="pres">
      <dgm:prSet presAssocID="{8415DE6B-AB02-45AB-B207-212250BB1669}" presName="parentLin" presStyleCnt="0"/>
      <dgm:spPr/>
    </dgm:pt>
    <dgm:pt modelId="{78B674BC-1492-4963-A3DC-0F7C109B2DA3}" type="pres">
      <dgm:prSet presAssocID="{8415DE6B-AB02-45AB-B207-212250BB1669}" presName="parentLeftMargin" presStyleLbl="node1" presStyleIdx="0" presStyleCnt="2"/>
      <dgm:spPr/>
    </dgm:pt>
    <dgm:pt modelId="{8B37447F-57D6-4000-B0B5-D39FA0D28012}" type="pres">
      <dgm:prSet presAssocID="{8415DE6B-AB02-45AB-B207-212250BB1669}" presName="parentText" presStyleLbl="node1" presStyleIdx="0" presStyleCnt="2">
        <dgm:presLayoutVars>
          <dgm:chMax val="0"/>
          <dgm:bulletEnabled val="1"/>
        </dgm:presLayoutVars>
      </dgm:prSet>
      <dgm:spPr/>
    </dgm:pt>
    <dgm:pt modelId="{518CCA52-EEEB-44D0-BC4B-E931694420E1}" type="pres">
      <dgm:prSet presAssocID="{8415DE6B-AB02-45AB-B207-212250BB1669}" presName="negativeSpace" presStyleCnt="0"/>
      <dgm:spPr/>
    </dgm:pt>
    <dgm:pt modelId="{6790F9C4-5DDE-4AD4-94D2-2272C1AE30B4}" type="pres">
      <dgm:prSet presAssocID="{8415DE6B-AB02-45AB-B207-212250BB1669}" presName="childText" presStyleLbl="conFgAcc1" presStyleIdx="0" presStyleCnt="2">
        <dgm:presLayoutVars>
          <dgm:bulletEnabled val="1"/>
        </dgm:presLayoutVars>
      </dgm:prSet>
      <dgm:spPr/>
    </dgm:pt>
    <dgm:pt modelId="{CA35AEAA-0E0A-4E36-84DF-3AE3DB5C131B}" type="pres">
      <dgm:prSet presAssocID="{E9F5C454-D8B9-408B-9B11-B980182D64F2}" presName="spaceBetweenRectangles" presStyleCnt="0"/>
      <dgm:spPr/>
    </dgm:pt>
    <dgm:pt modelId="{4BE878CF-AB26-4663-BD55-D905AAC69CE9}" type="pres">
      <dgm:prSet presAssocID="{F4157DCA-19B1-4349-97AA-EB3DE1463892}" presName="parentLin" presStyleCnt="0"/>
      <dgm:spPr/>
    </dgm:pt>
    <dgm:pt modelId="{5832E6B6-23C3-41FA-9A26-248EDD016635}" type="pres">
      <dgm:prSet presAssocID="{F4157DCA-19B1-4349-97AA-EB3DE1463892}" presName="parentLeftMargin" presStyleLbl="node1" presStyleIdx="0" presStyleCnt="2"/>
      <dgm:spPr/>
    </dgm:pt>
    <dgm:pt modelId="{FB95574B-ED30-48C5-B1AD-D6BCB0E3E7CC}" type="pres">
      <dgm:prSet presAssocID="{F4157DCA-19B1-4349-97AA-EB3DE1463892}" presName="parentText" presStyleLbl="node1" presStyleIdx="1" presStyleCnt="2">
        <dgm:presLayoutVars>
          <dgm:chMax val="0"/>
          <dgm:bulletEnabled val="1"/>
        </dgm:presLayoutVars>
      </dgm:prSet>
      <dgm:spPr>
        <a:xfrm>
          <a:off x="313451" y="2837362"/>
          <a:ext cx="4388326" cy="560880"/>
        </a:xfrm>
        <a:prstGeom prst="roundRect">
          <a:avLst/>
        </a:prstGeom>
      </dgm:spPr>
    </dgm:pt>
    <dgm:pt modelId="{2FBCE43C-8C5C-41C7-9256-68ACF107505C}" type="pres">
      <dgm:prSet presAssocID="{F4157DCA-19B1-4349-97AA-EB3DE1463892}" presName="negativeSpace" presStyleCnt="0"/>
      <dgm:spPr/>
    </dgm:pt>
    <dgm:pt modelId="{53C36F98-26B5-40B0-A4E6-6A7A3D78B68C}" type="pres">
      <dgm:prSet presAssocID="{F4157DCA-19B1-4349-97AA-EB3DE1463892}" presName="childText" presStyleLbl="conFgAcc1" presStyleIdx="1" presStyleCnt="2">
        <dgm:presLayoutVars>
          <dgm:bulletEnabled val="1"/>
        </dgm:presLayoutVars>
      </dgm:prSet>
      <dgm:spPr/>
    </dgm:pt>
  </dgm:ptLst>
  <dgm:cxnLst>
    <dgm:cxn modelId="{45F9BC32-2E64-497B-A7F4-87DF07179BE8}" type="presOf" srcId="{54BA6BDD-0FCD-482F-945E-1390235EE47C}" destId="{53C36F98-26B5-40B0-A4E6-6A7A3D78B68C}" srcOrd="0" destOrd="1" presId="urn:microsoft.com/office/officeart/2005/8/layout/list1"/>
    <dgm:cxn modelId="{14B4C137-BAEA-4D0A-BAED-B574C6A369E9}" srcId="{8415DE6B-AB02-45AB-B207-212250BB1669}" destId="{C6DD7487-AB0A-48B6-A5C0-6F12CFEEE52B}" srcOrd="0" destOrd="0" parTransId="{3614359C-9007-474A-ABC1-926DFB814B06}" sibTransId="{02577B5B-C522-4FD9-B3CE-00C65BF4DC52}"/>
    <dgm:cxn modelId="{32667939-2784-4626-AB49-63DEB2ED377C}" type="presOf" srcId="{6EFF776E-B51F-49BB-8C5F-41922B287F71}" destId="{53C36F98-26B5-40B0-A4E6-6A7A3D78B68C}" srcOrd="0" destOrd="2" presId="urn:microsoft.com/office/officeart/2005/8/layout/list1"/>
    <dgm:cxn modelId="{A0C4525D-93A9-4419-AC9C-4CCEEE2C165F}" srcId="{6C4C4F5D-B6CA-424A-82F3-909B08E2276F}" destId="{F4157DCA-19B1-4349-97AA-EB3DE1463892}" srcOrd="1" destOrd="0" parTransId="{1A9216BD-701A-45E3-87D2-ABA8FACA7703}" sibTransId="{D49D4056-6451-49BB-A09B-245ABEAC3F08}"/>
    <dgm:cxn modelId="{9C74066A-6B77-4264-BB53-C6E321103B84}" type="presOf" srcId="{8415DE6B-AB02-45AB-B207-212250BB1669}" destId="{8B37447F-57D6-4000-B0B5-D39FA0D28012}" srcOrd="1" destOrd="0" presId="urn:microsoft.com/office/officeart/2005/8/layout/list1"/>
    <dgm:cxn modelId="{EA58074D-F80A-4A65-B00B-05DB71B2ABB0}" srcId="{F4157DCA-19B1-4349-97AA-EB3DE1463892}" destId="{54BA6BDD-0FCD-482F-945E-1390235EE47C}" srcOrd="1" destOrd="0" parTransId="{44720A08-78FA-4F74-B436-2DAA288B5504}" sibTransId="{0F5F8597-7767-414C-9245-296F30F29D28}"/>
    <dgm:cxn modelId="{7DA1DD4D-7BA3-483B-9F80-3468D976FE77}" type="presOf" srcId="{F4157DCA-19B1-4349-97AA-EB3DE1463892}" destId="{5832E6B6-23C3-41FA-9A26-248EDD016635}" srcOrd="0" destOrd="0" presId="urn:microsoft.com/office/officeart/2005/8/layout/list1"/>
    <dgm:cxn modelId="{F64CBD71-9963-4A66-9156-22CD6903CA9E}" type="presOf" srcId="{C6DD7487-AB0A-48B6-A5C0-6F12CFEEE52B}" destId="{6790F9C4-5DDE-4AD4-94D2-2272C1AE30B4}" srcOrd="0" destOrd="0" presId="urn:microsoft.com/office/officeart/2005/8/layout/list1"/>
    <dgm:cxn modelId="{41BED251-E56D-405D-815A-B2A5F3720498}" srcId="{F4157DCA-19B1-4349-97AA-EB3DE1463892}" destId="{6EFF776E-B51F-49BB-8C5F-41922B287F71}" srcOrd="2" destOrd="0" parTransId="{279D60FD-77C0-4924-A795-FCFDC3578A64}" sibTransId="{040BB673-CAEA-4BD0-8AE9-2E06F83B0897}"/>
    <dgm:cxn modelId="{E3065256-3F3A-4376-A404-D4B27B040943}" type="presOf" srcId="{53F6433B-4FAA-40A9-8708-2BA0E94C3300}" destId="{53C36F98-26B5-40B0-A4E6-6A7A3D78B68C}" srcOrd="0" destOrd="0" presId="urn:microsoft.com/office/officeart/2005/8/layout/list1"/>
    <dgm:cxn modelId="{1AD57785-8954-4FD4-91FB-C23A5A17D6E8}" srcId="{8415DE6B-AB02-45AB-B207-212250BB1669}" destId="{B8E56D17-30EC-4B8B-83D3-30990E0A6031}" srcOrd="1" destOrd="0" parTransId="{43E27589-E05D-4B96-ADC0-A0BBB7515150}" sibTransId="{C5B41653-A030-4C31-9C85-D580D4971CF2}"/>
    <dgm:cxn modelId="{6B695B98-7901-4FC0-BC8E-0226DE5FD88D}" type="presOf" srcId="{8415DE6B-AB02-45AB-B207-212250BB1669}" destId="{78B674BC-1492-4963-A3DC-0F7C109B2DA3}" srcOrd="0" destOrd="0" presId="urn:microsoft.com/office/officeart/2005/8/layout/list1"/>
    <dgm:cxn modelId="{A8BBE199-DD15-49C5-A740-986912F3F4BD}" type="presOf" srcId="{B8E56D17-30EC-4B8B-83D3-30990E0A6031}" destId="{6790F9C4-5DDE-4AD4-94D2-2272C1AE30B4}" srcOrd="0" destOrd="1" presId="urn:microsoft.com/office/officeart/2005/8/layout/list1"/>
    <dgm:cxn modelId="{0D56A29B-695C-48ED-B46D-E581E0BBC005}" srcId="{F4157DCA-19B1-4349-97AA-EB3DE1463892}" destId="{53F6433B-4FAA-40A9-8708-2BA0E94C3300}" srcOrd="0" destOrd="0" parTransId="{160846CA-569D-497B-8A03-66A5C104CF9C}" sibTransId="{FB1D6BEE-6E80-451C-8AE9-93AEB841438B}"/>
    <dgm:cxn modelId="{DCB691CE-BBE5-4D5F-A6D7-B58DCFAD9F20}" type="presOf" srcId="{6C4C4F5D-B6CA-424A-82F3-909B08E2276F}" destId="{157ACC78-9DDC-4CAA-9F81-FA9B358F1D9D}" srcOrd="0" destOrd="0" presId="urn:microsoft.com/office/officeart/2005/8/layout/list1"/>
    <dgm:cxn modelId="{D43E73FB-BA6A-41E4-A74E-51C794D49EC0}" srcId="{6C4C4F5D-B6CA-424A-82F3-909B08E2276F}" destId="{8415DE6B-AB02-45AB-B207-212250BB1669}" srcOrd="0" destOrd="0" parTransId="{ED815E3B-5F7C-402C-A9E6-DD2C06367A5A}" sibTransId="{E9F5C454-D8B9-408B-9B11-B980182D64F2}"/>
    <dgm:cxn modelId="{ECE5B0FB-5CC5-49D1-867C-F23C7EF9A67D}" type="presOf" srcId="{F4157DCA-19B1-4349-97AA-EB3DE1463892}" destId="{FB95574B-ED30-48C5-B1AD-D6BCB0E3E7CC}" srcOrd="1" destOrd="0" presId="urn:microsoft.com/office/officeart/2005/8/layout/list1"/>
    <dgm:cxn modelId="{DFFA1510-0DE4-4FC1-9C40-5650FB5636E4}" type="presParOf" srcId="{157ACC78-9DDC-4CAA-9F81-FA9B358F1D9D}" destId="{D2A72CCC-6BF2-4FC0-937F-3EFFFE6B4664}" srcOrd="0" destOrd="0" presId="urn:microsoft.com/office/officeart/2005/8/layout/list1"/>
    <dgm:cxn modelId="{72223714-2FCC-4430-93CD-9E03083E10E7}" type="presParOf" srcId="{D2A72CCC-6BF2-4FC0-937F-3EFFFE6B4664}" destId="{78B674BC-1492-4963-A3DC-0F7C109B2DA3}" srcOrd="0" destOrd="0" presId="urn:microsoft.com/office/officeart/2005/8/layout/list1"/>
    <dgm:cxn modelId="{9338AB4A-EE11-4982-8424-52191B7F9856}" type="presParOf" srcId="{D2A72CCC-6BF2-4FC0-937F-3EFFFE6B4664}" destId="{8B37447F-57D6-4000-B0B5-D39FA0D28012}" srcOrd="1" destOrd="0" presId="urn:microsoft.com/office/officeart/2005/8/layout/list1"/>
    <dgm:cxn modelId="{39B4769B-0C4A-46E3-834C-1C845B11593F}" type="presParOf" srcId="{157ACC78-9DDC-4CAA-9F81-FA9B358F1D9D}" destId="{518CCA52-EEEB-44D0-BC4B-E931694420E1}" srcOrd="1" destOrd="0" presId="urn:microsoft.com/office/officeart/2005/8/layout/list1"/>
    <dgm:cxn modelId="{81569D91-21F8-4A86-9E2C-609CAF53BD05}" type="presParOf" srcId="{157ACC78-9DDC-4CAA-9F81-FA9B358F1D9D}" destId="{6790F9C4-5DDE-4AD4-94D2-2272C1AE30B4}" srcOrd="2" destOrd="0" presId="urn:microsoft.com/office/officeart/2005/8/layout/list1"/>
    <dgm:cxn modelId="{7BF9BBA3-F59A-45D3-87D8-5EB4CCE55789}" type="presParOf" srcId="{157ACC78-9DDC-4CAA-9F81-FA9B358F1D9D}" destId="{CA35AEAA-0E0A-4E36-84DF-3AE3DB5C131B}" srcOrd="3" destOrd="0" presId="urn:microsoft.com/office/officeart/2005/8/layout/list1"/>
    <dgm:cxn modelId="{A809FE6D-25F6-4689-BDB9-DECC1A00B152}" type="presParOf" srcId="{157ACC78-9DDC-4CAA-9F81-FA9B358F1D9D}" destId="{4BE878CF-AB26-4663-BD55-D905AAC69CE9}" srcOrd="4" destOrd="0" presId="urn:microsoft.com/office/officeart/2005/8/layout/list1"/>
    <dgm:cxn modelId="{42133021-79E4-4C64-AAEB-9A7308D8BC55}" type="presParOf" srcId="{4BE878CF-AB26-4663-BD55-D905AAC69CE9}" destId="{5832E6B6-23C3-41FA-9A26-248EDD016635}" srcOrd="0" destOrd="0" presId="urn:microsoft.com/office/officeart/2005/8/layout/list1"/>
    <dgm:cxn modelId="{DB50BDA3-259F-4352-9370-5366BB598B95}" type="presParOf" srcId="{4BE878CF-AB26-4663-BD55-D905AAC69CE9}" destId="{FB95574B-ED30-48C5-B1AD-D6BCB0E3E7CC}" srcOrd="1" destOrd="0" presId="urn:microsoft.com/office/officeart/2005/8/layout/list1"/>
    <dgm:cxn modelId="{BCDE2FEE-4616-41BA-8313-736EDD6FC93A}" type="presParOf" srcId="{157ACC78-9DDC-4CAA-9F81-FA9B358F1D9D}" destId="{2FBCE43C-8C5C-41C7-9256-68ACF107505C}" srcOrd="5" destOrd="0" presId="urn:microsoft.com/office/officeart/2005/8/layout/list1"/>
    <dgm:cxn modelId="{9874A0AA-065A-466B-A8F6-6CE81EFC6D45}" type="presParOf" srcId="{157ACC78-9DDC-4CAA-9F81-FA9B358F1D9D}" destId="{53C36F98-26B5-40B0-A4E6-6A7A3D78B68C}"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AD5EE6A-09CE-40CD-B88D-707F9AA50CB8}" type="doc">
      <dgm:prSet loTypeId="urn:microsoft.com/office/officeart/2005/8/layout/list1" loCatId="list" qsTypeId="urn:microsoft.com/office/officeart/2005/8/quickstyle/simple3" qsCatId="simple" csTypeId="urn:microsoft.com/office/officeart/2005/8/colors/accent6_2" csCatId="accent6"/>
      <dgm:spPr/>
      <dgm:t>
        <a:bodyPr/>
        <a:lstStyle/>
        <a:p>
          <a:endParaRPr lang="en-US"/>
        </a:p>
      </dgm:t>
    </dgm:pt>
    <dgm:pt modelId="{207A16C7-0627-4E98-BA12-A680A97ED44D}">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Goals</a:t>
          </a:r>
        </a:p>
      </dgm:t>
    </dgm:pt>
    <dgm:pt modelId="{6039DEA9-F4D9-4E3A-B3B8-FC97469CA041}" type="parTrans" cxnId="{B37BD6D4-2E3C-4C55-8027-F3F6D02C345F}">
      <dgm:prSet/>
      <dgm:spPr/>
      <dgm:t>
        <a:bodyPr/>
        <a:lstStyle/>
        <a:p>
          <a:endParaRPr lang="en-US"/>
        </a:p>
      </dgm:t>
    </dgm:pt>
    <dgm:pt modelId="{35BD8D25-3A3A-487C-973B-CDD193DF32DF}" type="sibTrans" cxnId="{B37BD6D4-2E3C-4C55-8027-F3F6D02C345F}">
      <dgm:prSet/>
      <dgm:spPr/>
      <dgm:t>
        <a:bodyPr/>
        <a:lstStyle/>
        <a:p>
          <a:endParaRPr lang="en-US"/>
        </a:p>
      </dgm:t>
    </dgm:pt>
    <dgm:pt modelId="{C01FDAA2-BD4B-4DF9-8F35-B7168C7AAE0C}">
      <dgm:prSet/>
      <dgm:spPr/>
      <dgm:t>
        <a:bodyPr/>
        <a:lstStyle/>
        <a:p>
          <a:r>
            <a:rPr lang="en-US"/>
            <a:t>Determine the optimal data features for the machine-learning model.</a:t>
          </a:r>
        </a:p>
      </dgm:t>
    </dgm:pt>
    <dgm:pt modelId="{C31E208C-1C1A-4459-A2DB-7D62703E0B59}" type="parTrans" cxnId="{380C7B02-92FE-495B-AF52-A62E5060616D}">
      <dgm:prSet/>
      <dgm:spPr/>
      <dgm:t>
        <a:bodyPr/>
        <a:lstStyle/>
        <a:p>
          <a:endParaRPr lang="en-US"/>
        </a:p>
      </dgm:t>
    </dgm:pt>
    <dgm:pt modelId="{7ED30913-31E5-462F-B5D0-2A19A7FAF97E}" type="sibTrans" cxnId="{380C7B02-92FE-495B-AF52-A62E5060616D}">
      <dgm:prSet/>
      <dgm:spPr/>
      <dgm:t>
        <a:bodyPr/>
        <a:lstStyle/>
        <a:p>
          <a:endParaRPr lang="en-US"/>
        </a:p>
      </dgm:t>
    </dgm:pt>
    <dgm:pt modelId="{783AE8AF-1F33-4FB1-8C5B-1AA7455A9676}">
      <dgm:prSet/>
      <dgm:spPr/>
      <dgm:t>
        <a:bodyPr/>
        <a:lstStyle/>
        <a:p>
          <a:r>
            <a:rPr lang="en-US"/>
            <a:t>Create an informative machine-learning model that predicts the target most accurately.</a:t>
          </a:r>
        </a:p>
      </dgm:t>
    </dgm:pt>
    <dgm:pt modelId="{77DAE5C2-B49D-4EA8-9B8F-0DCD7BA5EC00}" type="parTrans" cxnId="{89CBF2AA-EF2A-4AA0-AA3D-C8C0E28ACB82}">
      <dgm:prSet/>
      <dgm:spPr/>
      <dgm:t>
        <a:bodyPr/>
        <a:lstStyle/>
        <a:p>
          <a:endParaRPr lang="en-US"/>
        </a:p>
      </dgm:t>
    </dgm:pt>
    <dgm:pt modelId="{DF55B93C-98A0-4B0E-BAF2-4D138556CC05}" type="sibTrans" cxnId="{89CBF2AA-EF2A-4AA0-AA3D-C8C0E28ACB82}">
      <dgm:prSet/>
      <dgm:spPr/>
      <dgm:t>
        <a:bodyPr/>
        <a:lstStyle/>
        <a:p>
          <a:endParaRPr lang="en-US"/>
        </a:p>
      </dgm:t>
    </dgm:pt>
    <dgm:pt modelId="{61950346-768A-498F-A1AF-3BF1FBC1EFAB}">
      <dgm:prSet/>
      <dgm:spPr/>
      <dgm:t>
        <a:bodyPr/>
        <a:lstStyle/>
        <a:p>
          <a:r>
            <a:rPr lang="en-US" dirty="0"/>
            <a:t>Create a machine-learning model that's suitable for production.</a:t>
          </a:r>
        </a:p>
      </dgm:t>
    </dgm:pt>
    <dgm:pt modelId="{ACBE6FC7-98A9-44DE-B2A0-DAE393B24360}" type="parTrans" cxnId="{A7393AB1-B268-456C-956F-82F056990F73}">
      <dgm:prSet/>
      <dgm:spPr/>
      <dgm:t>
        <a:bodyPr/>
        <a:lstStyle/>
        <a:p>
          <a:endParaRPr lang="en-US"/>
        </a:p>
      </dgm:t>
    </dgm:pt>
    <dgm:pt modelId="{B3853C7B-567C-481F-8750-88BB795D0150}" type="sibTrans" cxnId="{A7393AB1-B268-456C-956F-82F056990F73}">
      <dgm:prSet/>
      <dgm:spPr/>
      <dgm:t>
        <a:bodyPr/>
        <a:lstStyle/>
        <a:p>
          <a:endParaRPr lang="en-US"/>
        </a:p>
      </dgm:t>
    </dgm:pt>
    <dgm:pt modelId="{D19A8150-EFE5-431D-931F-93E9E89C260D}">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gm:t>
    </dgm:pt>
    <dgm:pt modelId="{D031C541-6651-4A31-81F0-6C9EB255D737}" type="parTrans" cxnId="{64DD67B0-0ED0-4A30-A6F8-B5DBFEBE28D3}">
      <dgm:prSet/>
      <dgm:spPr/>
      <dgm:t>
        <a:bodyPr/>
        <a:lstStyle/>
        <a:p>
          <a:endParaRPr lang="en-US"/>
        </a:p>
      </dgm:t>
    </dgm:pt>
    <dgm:pt modelId="{FC73DC66-F887-48C8-A4EA-D7DF900422E7}" type="sibTrans" cxnId="{64DD67B0-0ED0-4A30-A6F8-B5DBFEBE28D3}">
      <dgm:prSet/>
      <dgm:spPr/>
      <dgm:t>
        <a:bodyPr/>
        <a:lstStyle/>
        <a:p>
          <a:endParaRPr lang="en-US"/>
        </a:p>
      </dgm:t>
    </dgm:pt>
    <dgm:pt modelId="{8568FBB7-FFEE-4DBD-B6B4-1376BF7054E6}">
      <dgm:prSet/>
      <dgm:spPr/>
      <dgm:t>
        <a:bodyPr/>
        <a:lstStyle/>
        <a:p>
          <a:r>
            <a:rPr lang="en-US"/>
            <a:t>There are three main tasks addressed in this stage:</a:t>
          </a:r>
        </a:p>
      </dgm:t>
    </dgm:pt>
    <dgm:pt modelId="{C824A0C1-6942-457E-9077-DC2916C0EB34}" type="parTrans" cxnId="{DF45396A-FB4F-4CDB-952C-735AF73BD619}">
      <dgm:prSet/>
      <dgm:spPr/>
      <dgm:t>
        <a:bodyPr/>
        <a:lstStyle/>
        <a:p>
          <a:endParaRPr lang="en-US"/>
        </a:p>
      </dgm:t>
    </dgm:pt>
    <dgm:pt modelId="{F734BB81-3D26-4FC0-8498-89C074CE02C6}" type="sibTrans" cxnId="{DF45396A-FB4F-4CDB-952C-735AF73BD619}">
      <dgm:prSet/>
      <dgm:spPr/>
      <dgm:t>
        <a:bodyPr/>
        <a:lstStyle/>
        <a:p>
          <a:endParaRPr lang="en-US"/>
        </a:p>
      </dgm:t>
    </dgm:pt>
    <dgm:pt modelId="{A1762A88-1F2D-4880-8E85-8CE31CEAB3C9}">
      <dgm:prSet/>
      <dgm:spPr/>
      <dgm:t>
        <a:bodyPr/>
        <a:lstStyle/>
        <a:p>
          <a:r>
            <a:rPr lang="en-US" b="1"/>
            <a:t>Feature engineering</a:t>
          </a:r>
          <a:r>
            <a:rPr lang="en-US"/>
            <a:t>: Create data features from the raw data to facilitate model training.</a:t>
          </a:r>
        </a:p>
      </dgm:t>
    </dgm:pt>
    <dgm:pt modelId="{E27DC4E0-E4C3-4A7D-AE5A-4DE0D1BC997C}" type="parTrans" cxnId="{22A7CA40-8129-47D0-AD56-F836EE961F3F}">
      <dgm:prSet/>
      <dgm:spPr/>
      <dgm:t>
        <a:bodyPr/>
        <a:lstStyle/>
        <a:p>
          <a:endParaRPr lang="en-US"/>
        </a:p>
      </dgm:t>
    </dgm:pt>
    <dgm:pt modelId="{5C405EDD-98B2-4921-8531-F1EA28AD03B3}" type="sibTrans" cxnId="{22A7CA40-8129-47D0-AD56-F836EE961F3F}">
      <dgm:prSet/>
      <dgm:spPr/>
      <dgm:t>
        <a:bodyPr/>
        <a:lstStyle/>
        <a:p>
          <a:endParaRPr lang="en-US"/>
        </a:p>
      </dgm:t>
    </dgm:pt>
    <dgm:pt modelId="{96D13555-C467-42D8-8E9A-97E106C6103C}">
      <dgm:prSet/>
      <dgm:spPr/>
      <dgm:t>
        <a:bodyPr/>
        <a:lstStyle/>
        <a:p>
          <a:r>
            <a:rPr lang="en-US" b="1"/>
            <a:t>Model training</a:t>
          </a:r>
          <a:r>
            <a:rPr lang="en-US"/>
            <a:t>: Find the model that answers the question most accurately by comparing their success metrics.</a:t>
          </a:r>
        </a:p>
      </dgm:t>
    </dgm:pt>
    <dgm:pt modelId="{A072E369-A39F-4903-AD84-97E49887918F}" type="parTrans" cxnId="{C7E8FA10-8F40-4D52-AB20-327A9FCC2989}">
      <dgm:prSet/>
      <dgm:spPr/>
      <dgm:t>
        <a:bodyPr/>
        <a:lstStyle/>
        <a:p>
          <a:endParaRPr lang="en-US"/>
        </a:p>
      </dgm:t>
    </dgm:pt>
    <dgm:pt modelId="{2D7EF2A6-ACE3-46B4-94C6-7874B571BB45}" type="sibTrans" cxnId="{C7E8FA10-8F40-4D52-AB20-327A9FCC2989}">
      <dgm:prSet/>
      <dgm:spPr/>
      <dgm:t>
        <a:bodyPr/>
        <a:lstStyle/>
        <a:p>
          <a:endParaRPr lang="en-US"/>
        </a:p>
      </dgm:t>
    </dgm:pt>
    <dgm:pt modelId="{EE3738B3-F69F-4759-A3DF-6825BDAA82F6}">
      <dgm:prSet/>
      <dgm:spPr/>
      <dgm:t>
        <a:bodyPr/>
        <a:lstStyle/>
        <a:p>
          <a:r>
            <a:rPr lang="en-US"/>
            <a:t>Determine if your model is </a:t>
          </a:r>
          <a:r>
            <a:rPr lang="en-US" b="1"/>
            <a:t>suitable for production.</a:t>
          </a:r>
          <a:endParaRPr lang="en-US"/>
        </a:p>
      </dgm:t>
    </dgm:pt>
    <dgm:pt modelId="{89A57B84-D1BC-43A7-9E15-BFC7F8276FA2}" type="parTrans" cxnId="{CA7802A0-4BF1-401B-979B-093A49E757B0}">
      <dgm:prSet/>
      <dgm:spPr/>
      <dgm:t>
        <a:bodyPr/>
        <a:lstStyle/>
        <a:p>
          <a:endParaRPr lang="en-US"/>
        </a:p>
      </dgm:t>
    </dgm:pt>
    <dgm:pt modelId="{26B34F57-FB2B-4ACB-970F-4654406B083A}" type="sibTrans" cxnId="{CA7802A0-4BF1-401B-979B-093A49E757B0}">
      <dgm:prSet/>
      <dgm:spPr/>
      <dgm:t>
        <a:bodyPr/>
        <a:lstStyle/>
        <a:p>
          <a:endParaRPr lang="en-US"/>
        </a:p>
      </dgm:t>
    </dgm:pt>
    <dgm:pt modelId="{C5DB0024-9220-4516-97DD-BED46F1C097A}" type="pres">
      <dgm:prSet presAssocID="{AAD5EE6A-09CE-40CD-B88D-707F9AA50CB8}" presName="linear" presStyleCnt="0">
        <dgm:presLayoutVars>
          <dgm:dir/>
          <dgm:animLvl val="lvl"/>
          <dgm:resizeHandles val="exact"/>
        </dgm:presLayoutVars>
      </dgm:prSet>
      <dgm:spPr/>
    </dgm:pt>
    <dgm:pt modelId="{F617521C-AA37-4552-8471-72FA639354C7}" type="pres">
      <dgm:prSet presAssocID="{207A16C7-0627-4E98-BA12-A680A97ED44D}" presName="parentLin" presStyleCnt="0"/>
      <dgm:spPr/>
    </dgm:pt>
    <dgm:pt modelId="{1FF212FC-FF63-4BFF-B354-56E62B22931B}" type="pres">
      <dgm:prSet presAssocID="{207A16C7-0627-4E98-BA12-A680A97ED44D}" presName="parentLeftMargin" presStyleLbl="node1" presStyleIdx="0" presStyleCnt="2"/>
      <dgm:spPr/>
    </dgm:pt>
    <dgm:pt modelId="{AC807790-6ECA-4518-81C3-2B627A9B60FB}" type="pres">
      <dgm:prSet presAssocID="{207A16C7-0627-4E98-BA12-A680A97ED44D}" presName="parentText" presStyleLbl="node1" presStyleIdx="0" presStyleCnt="2">
        <dgm:presLayoutVars>
          <dgm:chMax val="0"/>
          <dgm:bulletEnabled val="1"/>
        </dgm:presLayoutVars>
      </dgm:prSet>
      <dgm:spPr>
        <a:xfrm>
          <a:off x="313451" y="60322"/>
          <a:ext cx="4388326" cy="560880"/>
        </a:xfrm>
        <a:prstGeom prst="roundRect">
          <a:avLst/>
        </a:prstGeom>
      </dgm:spPr>
    </dgm:pt>
    <dgm:pt modelId="{5565879E-14AC-476E-BEC8-B7E0E9149A06}" type="pres">
      <dgm:prSet presAssocID="{207A16C7-0627-4E98-BA12-A680A97ED44D}" presName="negativeSpace" presStyleCnt="0"/>
      <dgm:spPr/>
    </dgm:pt>
    <dgm:pt modelId="{5741C57D-3AA1-444A-B429-1B31377F41F5}" type="pres">
      <dgm:prSet presAssocID="{207A16C7-0627-4E98-BA12-A680A97ED44D}" presName="childText" presStyleLbl="conFgAcc1" presStyleIdx="0" presStyleCnt="2">
        <dgm:presLayoutVars>
          <dgm:bulletEnabled val="1"/>
        </dgm:presLayoutVars>
      </dgm:prSet>
      <dgm:spPr/>
    </dgm:pt>
    <dgm:pt modelId="{53B90C06-3157-473B-ADA1-83EB6AAF3B6A}" type="pres">
      <dgm:prSet presAssocID="{35BD8D25-3A3A-487C-973B-CDD193DF32DF}" presName="spaceBetweenRectangles" presStyleCnt="0"/>
      <dgm:spPr/>
    </dgm:pt>
    <dgm:pt modelId="{17035077-46AC-40A5-BD33-9A03B080D25C}" type="pres">
      <dgm:prSet presAssocID="{D19A8150-EFE5-431D-931F-93E9E89C260D}" presName="parentLin" presStyleCnt="0"/>
      <dgm:spPr/>
    </dgm:pt>
    <dgm:pt modelId="{CA2B1C16-2F53-4DBD-B7AE-8C23E7DC437A}" type="pres">
      <dgm:prSet presAssocID="{D19A8150-EFE5-431D-931F-93E9E89C260D}" presName="parentLeftMargin" presStyleLbl="node1" presStyleIdx="0" presStyleCnt="2"/>
      <dgm:spPr/>
    </dgm:pt>
    <dgm:pt modelId="{C21FC909-D031-4C99-8FCF-D3FD0CCE248B}" type="pres">
      <dgm:prSet presAssocID="{D19A8150-EFE5-431D-931F-93E9E89C260D}" presName="parentText" presStyleLbl="node1" presStyleIdx="1" presStyleCnt="2">
        <dgm:presLayoutVars>
          <dgm:chMax val="0"/>
          <dgm:bulletEnabled val="1"/>
        </dgm:presLayoutVars>
      </dgm:prSet>
      <dgm:spPr>
        <a:xfrm>
          <a:off x="313451" y="2657812"/>
          <a:ext cx="4388326" cy="560880"/>
        </a:xfrm>
        <a:prstGeom prst="roundRect">
          <a:avLst/>
        </a:prstGeom>
      </dgm:spPr>
    </dgm:pt>
    <dgm:pt modelId="{8178185A-68FF-4284-BECB-6912C8616898}" type="pres">
      <dgm:prSet presAssocID="{D19A8150-EFE5-431D-931F-93E9E89C260D}" presName="negativeSpace" presStyleCnt="0"/>
      <dgm:spPr/>
    </dgm:pt>
    <dgm:pt modelId="{FB7BB35A-7580-4D00-905D-36B93BE5B4F8}" type="pres">
      <dgm:prSet presAssocID="{D19A8150-EFE5-431D-931F-93E9E89C260D}" presName="childText" presStyleLbl="conFgAcc1" presStyleIdx="1" presStyleCnt="2">
        <dgm:presLayoutVars>
          <dgm:bulletEnabled val="1"/>
        </dgm:presLayoutVars>
      </dgm:prSet>
      <dgm:spPr/>
    </dgm:pt>
  </dgm:ptLst>
  <dgm:cxnLst>
    <dgm:cxn modelId="{380C7B02-92FE-495B-AF52-A62E5060616D}" srcId="{207A16C7-0627-4E98-BA12-A680A97ED44D}" destId="{C01FDAA2-BD4B-4DF9-8F35-B7168C7AAE0C}" srcOrd="0" destOrd="0" parTransId="{C31E208C-1C1A-4459-A2DB-7D62703E0B59}" sibTransId="{7ED30913-31E5-462F-B5D0-2A19A7FAF97E}"/>
    <dgm:cxn modelId="{E414990B-7E87-40BC-8DD7-AAD14CF42D99}" type="presOf" srcId="{61950346-768A-498F-A1AF-3BF1FBC1EFAB}" destId="{5741C57D-3AA1-444A-B429-1B31377F41F5}" srcOrd="0" destOrd="2" presId="urn:microsoft.com/office/officeart/2005/8/layout/list1"/>
    <dgm:cxn modelId="{C7E8FA10-8F40-4D52-AB20-327A9FCC2989}" srcId="{D19A8150-EFE5-431D-931F-93E9E89C260D}" destId="{96D13555-C467-42D8-8E9A-97E106C6103C}" srcOrd="2" destOrd="0" parTransId="{A072E369-A39F-4903-AD84-97E49887918F}" sibTransId="{2D7EF2A6-ACE3-46B4-94C6-7874B571BB45}"/>
    <dgm:cxn modelId="{C5FE9022-FFB6-457B-9DA1-626D2A38B8BB}" type="presOf" srcId="{8568FBB7-FFEE-4DBD-B6B4-1376BF7054E6}" destId="{FB7BB35A-7580-4D00-905D-36B93BE5B4F8}" srcOrd="0" destOrd="0" presId="urn:microsoft.com/office/officeart/2005/8/layout/list1"/>
    <dgm:cxn modelId="{3AAD0C33-5886-475C-A099-8FA3AA100DEA}" type="presOf" srcId="{207A16C7-0627-4E98-BA12-A680A97ED44D}" destId="{AC807790-6ECA-4518-81C3-2B627A9B60FB}" srcOrd="1" destOrd="0" presId="urn:microsoft.com/office/officeart/2005/8/layout/list1"/>
    <dgm:cxn modelId="{22A7CA40-8129-47D0-AD56-F836EE961F3F}" srcId="{D19A8150-EFE5-431D-931F-93E9E89C260D}" destId="{A1762A88-1F2D-4880-8E85-8CE31CEAB3C9}" srcOrd="1" destOrd="0" parTransId="{E27DC4E0-E4C3-4A7D-AE5A-4DE0D1BC997C}" sibTransId="{5C405EDD-98B2-4921-8531-F1EA28AD03B3}"/>
    <dgm:cxn modelId="{5A866B5C-9B68-4B8A-900D-B5C9A8155BAE}" type="presOf" srcId="{C01FDAA2-BD4B-4DF9-8F35-B7168C7AAE0C}" destId="{5741C57D-3AA1-444A-B429-1B31377F41F5}" srcOrd="0" destOrd="0" presId="urn:microsoft.com/office/officeart/2005/8/layout/list1"/>
    <dgm:cxn modelId="{DF45396A-FB4F-4CDB-952C-735AF73BD619}" srcId="{D19A8150-EFE5-431D-931F-93E9E89C260D}" destId="{8568FBB7-FFEE-4DBD-B6B4-1376BF7054E6}" srcOrd="0" destOrd="0" parTransId="{C824A0C1-6942-457E-9077-DC2916C0EB34}" sibTransId="{F734BB81-3D26-4FC0-8498-89C074CE02C6}"/>
    <dgm:cxn modelId="{9B63836B-B7DF-4C07-95C4-EAB6B7AE9681}" type="presOf" srcId="{AAD5EE6A-09CE-40CD-B88D-707F9AA50CB8}" destId="{C5DB0024-9220-4516-97DD-BED46F1C097A}" srcOrd="0" destOrd="0" presId="urn:microsoft.com/office/officeart/2005/8/layout/list1"/>
    <dgm:cxn modelId="{BA65858F-DBED-4A94-BBA0-172A6FDF6585}" type="presOf" srcId="{D19A8150-EFE5-431D-931F-93E9E89C260D}" destId="{CA2B1C16-2F53-4DBD-B7AE-8C23E7DC437A}" srcOrd="0" destOrd="0" presId="urn:microsoft.com/office/officeart/2005/8/layout/list1"/>
    <dgm:cxn modelId="{19055297-D81C-4F04-BC46-5A69DEA3A8DD}" type="presOf" srcId="{207A16C7-0627-4E98-BA12-A680A97ED44D}" destId="{1FF212FC-FF63-4BFF-B354-56E62B22931B}" srcOrd="0" destOrd="0" presId="urn:microsoft.com/office/officeart/2005/8/layout/list1"/>
    <dgm:cxn modelId="{CA7802A0-4BF1-401B-979B-093A49E757B0}" srcId="{D19A8150-EFE5-431D-931F-93E9E89C260D}" destId="{EE3738B3-F69F-4759-A3DF-6825BDAA82F6}" srcOrd="3" destOrd="0" parTransId="{89A57B84-D1BC-43A7-9E15-BFC7F8276FA2}" sibTransId="{26B34F57-FB2B-4ACB-970F-4654406B083A}"/>
    <dgm:cxn modelId="{693488A7-184E-4E1E-88B4-8F379562CF90}" type="presOf" srcId="{A1762A88-1F2D-4880-8E85-8CE31CEAB3C9}" destId="{FB7BB35A-7580-4D00-905D-36B93BE5B4F8}" srcOrd="0" destOrd="1" presId="urn:microsoft.com/office/officeart/2005/8/layout/list1"/>
    <dgm:cxn modelId="{89CBF2AA-EF2A-4AA0-AA3D-C8C0E28ACB82}" srcId="{207A16C7-0627-4E98-BA12-A680A97ED44D}" destId="{783AE8AF-1F33-4FB1-8C5B-1AA7455A9676}" srcOrd="1" destOrd="0" parTransId="{77DAE5C2-B49D-4EA8-9B8F-0DCD7BA5EC00}" sibTransId="{DF55B93C-98A0-4B0E-BAF2-4D138556CC05}"/>
    <dgm:cxn modelId="{E9013FAE-75CA-4F71-BF14-B860FF1204AB}" type="presOf" srcId="{EE3738B3-F69F-4759-A3DF-6825BDAA82F6}" destId="{FB7BB35A-7580-4D00-905D-36B93BE5B4F8}" srcOrd="0" destOrd="3" presId="urn:microsoft.com/office/officeart/2005/8/layout/list1"/>
    <dgm:cxn modelId="{64DD67B0-0ED0-4A30-A6F8-B5DBFEBE28D3}" srcId="{AAD5EE6A-09CE-40CD-B88D-707F9AA50CB8}" destId="{D19A8150-EFE5-431D-931F-93E9E89C260D}" srcOrd="1" destOrd="0" parTransId="{D031C541-6651-4A31-81F0-6C9EB255D737}" sibTransId="{FC73DC66-F887-48C8-A4EA-D7DF900422E7}"/>
    <dgm:cxn modelId="{A7393AB1-B268-456C-956F-82F056990F73}" srcId="{207A16C7-0627-4E98-BA12-A680A97ED44D}" destId="{61950346-768A-498F-A1AF-3BF1FBC1EFAB}" srcOrd="2" destOrd="0" parTransId="{ACBE6FC7-98A9-44DE-B2A0-DAE393B24360}" sibTransId="{B3853C7B-567C-481F-8750-88BB795D0150}"/>
    <dgm:cxn modelId="{C63013B2-FFA8-434A-A1DD-E7D79531C906}" type="presOf" srcId="{D19A8150-EFE5-431D-931F-93E9E89C260D}" destId="{C21FC909-D031-4C99-8FCF-D3FD0CCE248B}" srcOrd="1" destOrd="0" presId="urn:microsoft.com/office/officeart/2005/8/layout/list1"/>
    <dgm:cxn modelId="{F3C7F4BA-D9DF-4F2A-98B2-857EC2332DA1}" type="presOf" srcId="{783AE8AF-1F33-4FB1-8C5B-1AA7455A9676}" destId="{5741C57D-3AA1-444A-B429-1B31377F41F5}" srcOrd="0" destOrd="1" presId="urn:microsoft.com/office/officeart/2005/8/layout/list1"/>
    <dgm:cxn modelId="{B37BD6D4-2E3C-4C55-8027-F3F6D02C345F}" srcId="{AAD5EE6A-09CE-40CD-B88D-707F9AA50CB8}" destId="{207A16C7-0627-4E98-BA12-A680A97ED44D}" srcOrd="0" destOrd="0" parTransId="{6039DEA9-F4D9-4E3A-B3B8-FC97469CA041}" sibTransId="{35BD8D25-3A3A-487C-973B-CDD193DF32DF}"/>
    <dgm:cxn modelId="{37C1B4EC-0F10-44D5-9F46-E79962FFB07B}" type="presOf" srcId="{96D13555-C467-42D8-8E9A-97E106C6103C}" destId="{FB7BB35A-7580-4D00-905D-36B93BE5B4F8}" srcOrd="0" destOrd="2" presId="urn:microsoft.com/office/officeart/2005/8/layout/list1"/>
    <dgm:cxn modelId="{667169C5-C862-4CE6-9171-CC163F26B3DE}" type="presParOf" srcId="{C5DB0024-9220-4516-97DD-BED46F1C097A}" destId="{F617521C-AA37-4552-8471-72FA639354C7}" srcOrd="0" destOrd="0" presId="urn:microsoft.com/office/officeart/2005/8/layout/list1"/>
    <dgm:cxn modelId="{783A4B50-4800-4D03-9EAE-A6B29290E00F}" type="presParOf" srcId="{F617521C-AA37-4552-8471-72FA639354C7}" destId="{1FF212FC-FF63-4BFF-B354-56E62B22931B}" srcOrd="0" destOrd="0" presId="urn:microsoft.com/office/officeart/2005/8/layout/list1"/>
    <dgm:cxn modelId="{E7C11522-ADF3-4726-AD7A-0B575A747641}" type="presParOf" srcId="{F617521C-AA37-4552-8471-72FA639354C7}" destId="{AC807790-6ECA-4518-81C3-2B627A9B60FB}" srcOrd="1" destOrd="0" presId="urn:microsoft.com/office/officeart/2005/8/layout/list1"/>
    <dgm:cxn modelId="{1AEE4FFB-E001-451C-809E-2A46D573991C}" type="presParOf" srcId="{C5DB0024-9220-4516-97DD-BED46F1C097A}" destId="{5565879E-14AC-476E-BEC8-B7E0E9149A06}" srcOrd="1" destOrd="0" presId="urn:microsoft.com/office/officeart/2005/8/layout/list1"/>
    <dgm:cxn modelId="{688ED871-32D0-438F-9418-2423D8C378CA}" type="presParOf" srcId="{C5DB0024-9220-4516-97DD-BED46F1C097A}" destId="{5741C57D-3AA1-444A-B429-1B31377F41F5}" srcOrd="2" destOrd="0" presId="urn:microsoft.com/office/officeart/2005/8/layout/list1"/>
    <dgm:cxn modelId="{8BF5217C-56D8-4856-8A73-0378B39AC106}" type="presParOf" srcId="{C5DB0024-9220-4516-97DD-BED46F1C097A}" destId="{53B90C06-3157-473B-ADA1-83EB6AAF3B6A}" srcOrd="3" destOrd="0" presId="urn:microsoft.com/office/officeart/2005/8/layout/list1"/>
    <dgm:cxn modelId="{4E02D464-B1F2-4381-968E-F0C4137BEDE4}" type="presParOf" srcId="{C5DB0024-9220-4516-97DD-BED46F1C097A}" destId="{17035077-46AC-40A5-BD33-9A03B080D25C}" srcOrd="4" destOrd="0" presId="urn:microsoft.com/office/officeart/2005/8/layout/list1"/>
    <dgm:cxn modelId="{14268A7D-00AE-4B38-967E-4B8A9ABE7EA5}" type="presParOf" srcId="{17035077-46AC-40A5-BD33-9A03B080D25C}" destId="{CA2B1C16-2F53-4DBD-B7AE-8C23E7DC437A}" srcOrd="0" destOrd="0" presId="urn:microsoft.com/office/officeart/2005/8/layout/list1"/>
    <dgm:cxn modelId="{C640B302-77CC-45E3-9F14-8D22DC82A9DE}" type="presParOf" srcId="{17035077-46AC-40A5-BD33-9A03B080D25C}" destId="{C21FC909-D031-4C99-8FCF-D3FD0CCE248B}" srcOrd="1" destOrd="0" presId="urn:microsoft.com/office/officeart/2005/8/layout/list1"/>
    <dgm:cxn modelId="{B0C48D15-7C77-4C2B-84D4-9D69C6C96D62}" type="presParOf" srcId="{C5DB0024-9220-4516-97DD-BED46F1C097A}" destId="{8178185A-68FF-4284-BECB-6912C8616898}" srcOrd="5" destOrd="0" presId="urn:microsoft.com/office/officeart/2005/8/layout/list1"/>
    <dgm:cxn modelId="{FE5FDCBD-042B-4542-90CD-3FA33AF95F52}" type="presParOf" srcId="{C5DB0024-9220-4516-97DD-BED46F1C097A}" destId="{FB7BB35A-7580-4D00-905D-36B93BE5B4F8}"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A0AF2B3-9844-4325-9C7F-6193E72A8FAB}" type="doc">
      <dgm:prSet loTypeId="urn:microsoft.com/office/officeart/2005/8/layout/list1" loCatId="list" qsTypeId="urn:microsoft.com/office/officeart/2005/8/quickstyle/simple3" qsCatId="simple" csTypeId="urn:microsoft.com/office/officeart/2005/8/colors/colorful2" csCatId="colorful"/>
      <dgm:spPr/>
      <dgm:t>
        <a:bodyPr/>
        <a:lstStyle/>
        <a:p>
          <a:endParaRPr lang="en-US"/>
        </a:p>
      </dgm:t>
    </dgm:pt>
    <dgm:pt modelId="{58EEB98E-C7C4-403E-B755-427159283986}">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a:t>
          </a:r>
        </a:p>
      </dgm:t>
    </dgm:pt>
    <dgm:pt modelId="{D9BA92F9-A8DA-4AC6-ABD1-48AD8573BDE8}" type="parTrans" cxnId="{E7C22261-B345-4937-9623-9F805A53E1F4}">
      <dgm:prSet/>
      <dgm:spPr/>
      <dgm:t>
        <a:bodyPr/>
        <a:lstStyle/>
        <a:p>
          <a:endParaRPr lang="en-US"/>
        </a:p>
      </dgm:t>
    </dgm:pt>
    <dgm:pt modelId="{FCF8978D-454A-43CA-8666-804CD0F88598}" type="sibTrans" cxnId="{E7C22261-B345-4937-9623-9F805A53E1F4}">
      <dgm:prSet/>
      <dgm:spPr/>
      <dgm:t>
        <a:bodyPr/>
        <a:lstStyle/>
        <a:p>
          <a:endParaRPr lang="en-US"/>
        </a:p>
      </dgm:t>
    </dgm:pt>
    <dgm:pt modelId="{7F1E1D3A-A72F-46AD-BC9D-1B398DE633E3}">
      <dgm:prSet/>
      <dgm:spPr/>
      <dgm:t>
        <a:bodyPr/>
        <a:lstStyle/>
        <a:p>
          <a:r>
            <a:rPr lang="en-US"/>
            <a:t>Deploy models with a data pipeline to a production or production-like environment for final user acceptance. </a:t>
          </a:r>
        </a:p>
      </dgm:t>
    </dgm:pt>
    <dgm:pt modelId="{9ADA8652-0749-4A17-B00F-CB40AE9E034D}" type="parTrans" cxnId="{9163A396-B6B2-4454-AB76-E6BEFF577229}">
      <dgm:prSet/>
      <dgm:spPr/>
      <dgm:t>
        <a:bodyPr/>
        <a:lstStyle/>
        <a:p>
          <a:endParaRPr lang="en-US"/>
        </a:p>
      </dgm:t>
    </dgm:pt>
    <dgm:pt modelId="{370F18F9-E0D3-4764-AB11-C6E7CE3E113C}" type="sibTrans" cxnId="{9163A396-B6B2-4454-AB76-E6BEFF577229}">
      <dgm:prSet/>
      <dgm:spPr/>
      <dgm:t>
        <a:bodyPr/>
        <a:lstStyle/>
        <a:p>
          <a:endParaRPr lang="en-US"/>
        </a:p>
      </dgm:t>
    </dgm:pt>
    <dgm:pt modelId="{482CDF8D-5535-479B-A904-3DFDF2A789BE}">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gm:t>
    </dgm:pt>
    <dgm:pt modelId="{E1DA68AD-B0FC-43F3-B90B-C573EA88B028}" type="parTrans" cxnId="{9F953FEB-4275-4FE4-AA84-1479D0487A50}">
      <dgm:prSet/>
      <dgm:spPr/>
      <dgm:t>
        <a:bodyPr/>
        <a:lstStyle/>
        <a:p>
          <a:endParaRPr lang="en-US"/>
        </a:p>
      </dgm:t>
    </dgm:pt>
    <dgm:pt modelId="{E3FCA595-E4A2-4CB9-8608-1DD2436D0BC8}" type="sibTrans" cxnId="{9F953FEB-4275-4FE4-AA84-1479D0487A50}">
      <dgm:prSet/>
      <dgm:spPr/>
      <dgm:t>
        <a:bodyPr/>
        <a:lstStyle/>
        <a:p>
          <a:endParaRPr lang="en-US"/>
        </a:p>
      </dgm:t>
    </dgm:pt>
    <dgm:pt modelId="{5C4D384A-61C8-488D-963B-7704FFED8D78}">
      <dgm:prSet/>
      <dgm:spPr/>
      <dgm:t>
        <a:bodyPr/>
        <a:lstStyle/>
        <a:p>
          <a:r>
            <a:rPr lang="en-US"/>
            <a:t>The main task addressed in this stage:</a:t>
          </a:r>
        </a:p>
      </dgm:t>
    </dgm:pt>
    <dgm:pt modelId="{87355469-458E-42F8-A92C-FDCA5FAD91BD}" type="parTrans" cxnId="{B500BF5E-5314-4460-BB7F-BD45C6F8F545}">
      <dgm:prSet/>
      <dgm:spPr/>
      <dgm:t>
        <a:bodyPr/>
        <a:lstStyle/>
        <a:p>
          <a:endParaRPr lang="en-US"/>
        </a:p>
      </dgm:t>
    </dgm:pt>
    <dgm:pt modelId="{ADE82079-6DFF-4196-B58F-7A6C7C47342F}" type="sibTrans" cxnId="{B500BF5E-5314-4460-BB7F-BD45C6F8F545}">
      <dgm:prSet/>
      <dgm:spPr/>
      <dgm:t>
        <a:bodyPr/>
        <a:lstStyle/>
        <a:p>
          <a:endParaRPr lang="en-US"/>
        </a:p>
      </dgm:t>
    </dgm:pt>
    <dgm:pt modelId="{5DCCAC86-974A-4FF5-8001-B348B9F33BC9}">
      <dgm:prSet/>
      <dgm:spPr/>
      <dgm:t>
        <a:bodyPr/>
        <a:lstStyle/>
        <a:p>
          <a:r>
            <a:rPr lang="en-US" b="1"/>
            <a:t>Operationalize the model</a:t>
          </a:r>
          <a:r>
            <a:rPr lang="en-US"/>
            <a:t>: Deploy the model and pipeline to a production or production-like environment for application consumption.</a:t>
          </a:r>
        </a:p>
      </dgm:t>
    </dgm:pt>
    <dgm:pt modelId="{47A795E1-230B-498F-A1AA-D159338EB56E}" type="parTrans" cxnId="{48A51744-1C87-4FA5-912E-C9C8A264016D}">
      <dgm:prSet/>
      <dgm:spPr/>
      <dgm:t>
        <a:bodyPr/>
        <a:lstStyle/>
        <a:p>
          <a:endParaRPr lang="en-US"/>
        </a:p>
      </dgm:t>
    </dgm:pt>
    <dgm:pt modelId="{AA46BE8A-66D0-4987-878C-64491A978281}" type="sibTrans" cxnId="{48A51744-1C87-4FA5-912E-C9C8A264016D}">
      <dgm:prSet/>
      <dgm:spPr/>
      <dgm:t>
        <a:bodyPr/>
        <a:lstStyle/>
        <a:p>
          <a:endParaRPr lang="en-US"/>
        </a:p>
      </dgm:t>
    </dgm:pt>
    <dgm:pt modelId="{77DAA20C-6CC7-41B5-A798-93C24C002AAB}">
      <dgm:prSet custT="1"/>
      <dgm:spPr>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gm:spPr>
      <dgm:t>
        <a:bodyPr spcFirstLastPara="0" vert="horz" wrap="square" lIns="165868" tIns="0" rIns="165868" bIns="0" numCol="1" spcCol="1270" anchor="ctr" anchorCtr="0"/>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Operationalize the model:	</a:t>
          </a:r>
        </a:p>
      </dgm:t>
    </dgm:pt>
    <dgm:pt modelId="{AA8169FA-60DD-4610-BB1A-302DB1523CB0}" type="parTrans" cxnId="{EDCB0546-C910-42BD-9EAA-FDF798CB6A17}">
      <dgm:prSet/>
      <dgm:spPr/>
      <dgm:t>
        <a:bodyPr/>
        <a:lstStyle/>
        <a:p>
          <a:endParaRPr lang="en-US"/>
        </a:p>
      </dgm:t>
    </dgm:pt>
    <dgm:pt modelId="{38827EC3-CF7B-4581-9993-724E05F3DC53}" type="sibTrans" cxnId="{EDCB0546-C910-42BD-9EAA-FDF798CB6A17}">
      <dgm:prSet/>
      <dgm:spPr/>
      <dgm:t>
        <a:bodyPr/>
        <a:lstStyle/>
        <a:p>
          <a:endParaRPr lang="en-US"/>
        </a:p>
      </dgm:t>
    </dgm:pt>
    <dgm:pt modelId="{97EF5457-ACFD-482E-829C-70EA7D61B05A}">
      <dgm:prSet/>
      <dgm:spPr/>
      <dgm:t>
        <a:bodyPr/>
        <a:lstStyle/>
        <a:p>
          <a:r>
            <a:rPr lang="en-US"/>
            <a:t>Online websites</a:t>
          </a:r>
        </a:p>
      </dgm:t>
    </dgm:pt>
    <dgm:pt modelId="{145957CC-8410-4610-A536-66702686EEB8}" type="parTrans" cxnId="{147222FF-2070-43AF-9701-71116B23EC98}">
      <dgm:prSet/>
      <dgm:spPr/>
      <dgm:t>
        <a:bodyPr/>
        <a:lstStyle/>
        <a:p>
          <a:endParaRPr lang="en-US"/>
        </a:p>
      </dgm:t>
    </dgm:pt>
    <dgm:pt modelId="{8EB63D72-BF90-4B4C-AD3F-48A15D63F9BB}" type="sibTrans" cxnId="{147222FF-2070-43AF-9701-71116B23EC98}">
      <dgm:prSet/>
      <dgm:spPr/>
      <dgm:t>
        <a:bodyPr/>
        <a:lstStyle/>
        <a:p>
          <a:endParaRPr lang="en-US"/>
        </a:p>
      </dgm:t>
    </dgm:pt>
    <dgm:pt modelId="{B08F7A95-4EBD-4F63-87FC-6E9C3A9EF2E3}">
      <dgm:prSet/>
      <dgm:spPr/>
      <dgm:t>
        <a:bodyPr/>
        <a:lstStyle/>
        <a:p>
          <a:r>
            <a:rPr lang="en-US"/>
            <a:t>Spreadsheets </a:t>
          </a:r>
        </a:p>
      </dgm:t>
    </dgm:pt>
    <dgm:pt modelId="{F5BEC089-0EE0-4883-A940-C8F3F28705E9}" type="parTrans" cxnId="{6A36E686-2F96-4D01-B84D-269D17EFA18B}">
      <dgm:prSet/>
      <dgm:spPr/>
      <dgm:t>
        <a:bodyPr/>
        <a:lstStyle/>
        <a:p>
          <a:endParaRPr lang="en-US"/>
        </a:p>
      </dgm:t>
    </dgm:pt>
    <dgm:pt modelId="{989B074C-27E8-4E61-977D-AAEF072A8217}" type="sibTrans" cxnId="{6A36E686-2F96-4D01-B84D-269D17EFA18B}">
      <dgm:prSet/>
      <dgm:spPr/>
      <dgm:t>
        <a:bodyPr/>
        <a:lstStyle/>
        <a:p>
          <a:endParaRPr lang="en-US"/>
        </a:p>
      </dgm:t>
    </dgm:pt>
    <dgm:pt modelId="{0DC1AA08-B761-48D6-97A9-A878A0703253}">
      <dgm:prSet/>
      <dgm:spPr/>
      <dgm:t>
        <a:bodyPr/>
        <a:lstStyle/>
        <a:p>
          <a:r>
            <a:rPr lang="en-US"/>
            <a:t>Dashboards</a:t>
          </a:r>
        </a:p>
      </dgm:t>
    </dgm:pt>
    <dgm:pt modelId="{835EA2E7-2B43-43EB-A67A-FDDAACD87085}" type="parTrans" cxnId="{E76423ED-C799-4179-B2CA-3EA7BAD436A2}">
      <dgm:prSet/>
      <dgm:spPr/>
      <dgm:t>
        <a:bodyPr/>
        <a:lstStyle/>
        <a:p>
          <a:endParaRPr lang="en-US"/>
        </a:p>
      </dgm:t>
    </dgm:pt>
    <dgm:pt modelId="{30F57B62-C92E-4CCD-8ECF-2DB8E5C5D832}" type="sibTrans" cxnId="{E76423ED-C799-4179-B2CA-3EA7BAD436A2}">
      <dgm:prSet/>
      <dgm:spPr/>
      <dgm:t>
        <a:bodyPr/>
        <a:lstStyle/>
        <a:p>
          <a:endParaRPr lang="en-US"/>
        </a:p>
      </dgm:t>
    </dgm:pt>
    <dgm:pt modelId="{64F51DEB-EC7D-4A2E-AE17-B8B16983E794}">
      <dgm:prSet/>
      <dgm:spPr/>
      <dgm:t>
        <a:bodyPr/>
        <a:lstStyle/>
        <a:p>
          <a:r>
            <a:rPr lang="en-US"/>
            <a:t>Line-of-business applications </a:t>
          </a:r>
        </a:p>
      </dgm:t>
    </dgm:pt>
    <dgm:pt modelId="{A7A2D94E-5A54-4B38-9168-D00BE8C1FF37}" type="parTrans" cxnId="{97B7FAC2-0D76-4427-8448-FA5C802C07D9}">
      <dgm:prSet/>
      <dgm:spPr/>
      <dgm:t>
        <a:bodyPr/>
        <a:lstStyle/>
        <a:p>
          <a:endParaRPr lang="en-US"/>
        </a:p>
      </dgm:t>
    </dgm:pt>
    <dgm:pt modelId="{0819B176-D4E4-4429-97EC-096A75423303}" type="sibTrans" cxnId="{97B7FAC2-0D76-4427-8448-FA5C802C07D9}">
      <dgm:prSet/>
      <dgm:spPr/>
      <dgm:t>
        <a:bodyPr/>
        <a:lstStyle/>
        <a:p>
          <a:endParaRPr lang="en-US"/>
        </a:p>
      </dgm:t>
    </dgm:pt>
    <dgm:pt modelId="{BB9840BE-AB5F-4CB6-B287-53FC2973E5E6}">
      <dgm:prSet/>
      <dgm:spPr/>
      <dgm:t>
        <a:bodyPr/>
        <a:lstStyle/>
        <a:p>
          <a:r>
            <a:rPr lang="en-US"/>
            <a:t>Back-end applications </a:t>
          </a:r>
        </a:p>
      </dgm:t>
    </dgm:pt>
    <dgm:pt modelId="{AAA6F184-B5A0-426D-800B-BC617F264E38}" type="parTrans" cxnId="{4F40F14C-8404-4BBA-920E-49B8FF05D3B5}">
      <dgm:prSet/>
      <dgm:spPr/>
      <dgm:t>
        <a:bodyPr/>
        <a:lstStyle/>
        <a:p>
          <a:endParaRPr lang="en-US"/>
        </a:p>
      </dgm:t>
    </dgm:pt>
    <dgm:pt modelId="{E58067FB-6BD7-4D24-8AC3-360858099C0D}" type="sibTrans" cxnId="{4F40F14C-8404-4BBA-920E-49B8FF05D3B5}">
      <dgm:prSet/>
      <dgm:spPr/>
      <dgm:t>
        <a:bodyPr/>
        <a:lstStyle/>
        <a:p>
          <a:endParaRPr lang="en-US"/>
        </a:p>
      </dgm:t>
    </dgm:pt>
    <dgm:pt modelId="{D2589D47-C86F-405C-8430-0F450A4210B4}" type="pres">
      <dgm:prSet presAssocID="{6A0AF2B3-9844-4325-9C7F-6193E72A8FAB}" presName="linear" presStyleCnt="0">
        <dgm:presLayoutVars>
          <dgm:dir/>
          <dgm:animLvl val="lvl"/>
          <dgm:resizeHandles val="exact"/>
        </dgm:presLayoutVars>
      </dgm:prSet>
      <dgm:spPr/>
    </dgm:pt>
    <dgm:pt modelId="{426F4E20-BD05-4E19-9ED9-65AEF6568C1F}" type="pres">
      <dgm:prSet presAssocID="{58EEB98E-C7C4-403E-B755-427159283986}" presName="parentLin" presStyleCnt="0"/>
      <dgm:spPr/>
    </dgm:pt>
    <dgm:pt modelId="{2A1D2E35-987C-4804-9701-5F5AA6C8E225}" type="pres">
      <dgm:prSet presAssocID="{58EEB98E-C7C4-403E-B755-427159283986}" presName="parentLeftMargin" presStyleLbl="node1" presStyleIdx="0" presStyleCnt="3"/>
      <dgm:spPr/>
    </dgm:pt>
    <dgm:pt modelId="{AF3D69B2-1EE9-40F1-8B23-BE7E41D96C66}" type="pres">
      <dgm:prSet presAssocID="{58EEB98E-C7C4-403E-B755-427159283986}" presName="parentText" presStyleLbl="node1" presStyleIdx="0" presStyleCnt="3">
        <dgm:presLayoutVars>
          <dgm:chMax val="0"/>
          <dgm:bulletEnabled val="1"/>
        </dgm:presLayoutVars>
      </dgm:prSet>
      <dgm:spPr>
        <a:xfrm>
          <a:off x="313451" y="36517"/>
          <a:ext cx="4388326" cy="531360"/>
        </a:xfrm>
        <a:prstGeom prst="roundRect">
          <a:avLst/>
        </a:prstGeom>
      </dgm:spPr>
    </dgm:pt>
    <dgm:pt modelId="{F1BE8F52-7CA8-4540-9ECF-2544B31840BF}" type="pres">
      <dgm:prSet presAssocID="{58EEB98E-C7C4-403E-B755-427159283986}" presName="negativeSpace" presStyleCnt="0"/>
      <dgm:spPr/>
    </dgm:pt>
    <dgm:pt modelId="{B96B3DE5-9578-48F0-A440-C3D9E7833386}" type="pres">
      <dgm:prSet presAssocID="{58EEB98E-C7C4-403E-B755-427159283986}" presName="childText" presStyleLbl="conFgAcc1" presStyleIdx="0" presStyleCnt="3">
        <dgm:presLayoutVars>
          <dgm:bulletEnabled val="1"/>
        </dgm:presLayoutVars>
      </dgm:prSet>
      <dgm:spPr/>
    </dgm:pt>
    <dgm:pt modelId="{8506C394-62F2-4F03-A916-D13ABC656C82}" type="pres">
      <dgm:prSet presAssocID="{FCF8978D-454A-43CA-8666-804CD0F88598}" presName="spaceBetweenRectangles" presStyleCnt="0"/>
      <dgm:spPr/>
    </dgm:pt>
    <dgm:pt modelId="{F5F28EF0-D210-4E1B-A7E2-E77FDE38D698}" type="pres">
      <dgm:prSet presAssocID="{482CDF8D-5535-479B-A904-3DFDF2A789BE}" presName="parentLin" presStyleCnt="0"/>
      <dgm:spPr/>
    </dgm:pt>
    <dgm:pt modelId="{BCB64D77-5752-44F6-8F42-DAE4EBD3322A}" type="pres">
      <dgm:prSet presAssocID="{482CDF8D-5535-479B-A904-3DFDF2A789BE}" presName="parentLeftMargin" presStyleLbl="node1" presStyleIdx="0" presStyleCnt="3"/>
      <dgm:spPr/>
    </dgm:pt>
    <dgm:pt modelId="{797BD6D9-3C53-49A1-A237-6424BF837820}" type="pres">
      <dgm:prSet presAssocID="{482CDF8D-5535-479B-A904-3DFDF2A789BE}" presName="parentText" presStyleLbl="node1" presStyleIdx="1" presStyleCnt="3">
        <dgm:presLayoutVars>
          <dgm:chMax val="0"/>
          <dgm:bulletEnabled val="1"/>
        </dgm:presLayoutVars>
      </dgm:prSet>
      <dgm:spPr>
        <a:xfrm>
          <a:off x="313451" y="1419997"/>
          <a:ext cx="4388326" cy="531360"/>
        </a:xfrm>
        <a:prstGeom prst="roundRect">
          <a:avLst/>
        </a:prstGeom>
      </dgm:spPr>
    </dgm:pt>
    <dgm:pt modelId="{65599BC1-3093-4B27-85B1-C9B15B69D4CA}" type="pres">
      <dgm:prSet presAssocID="{482CDF8D-5535-479B-A904-3DFDF2A789BE}" presName="negativeSpace" presStyleCnt="0"/>
      <dgm:spPr/>
    </dgm:pt>
    <dgm:pt modelId="{2FF465D9-4BB3-40E6-A30F-B66BD687E6C9}" type="pres">
      <dgm:prSet presAssocID="{482CDF8D-5535-479B-A904-3DFDF2A789BE}" presName="childText" presStyleLbl="conFgAcc1" presStyleIdx="1" presStyleCnt="3">
        <dgm:presLayoutVars>
          <dgm:bulletEnabled val="1"/>
        </dgm:presLayoutVars>
      </dgm:prSet>
      <dgm:spPr/>
    </dgm:pt>
    <dgm:pt modelId="{94DEFA29-DA23-44BE-9EFF-95041028583C}" type="pres">
      <dgm:prSet presAssocID="{E3FCA595-E4A2-4CB9-8608-1DD2436D0BC8}" presName="spaceBetweenRectangles" presStyleCnt="0"/>
      <dgm:spPr/>
    </dgm:pt>
    <dgm:pt modelId="{4E049E48-F273-4A2B-9AC3-EBD648072AB1}" type="pres">
      <dgm:prSet presAssocID="{77DAA20C-6CC7-41B5-A798-93C24C002AAB}" presName="parentLin" presStyleCnt="0"/>
      <dgm:spPr/>
    </dgm:pt>
    <dgm:pt modelId="{72D66C46-A39A-4EFE-B975-1F33ED03811B}" type="pres">
      <dgm:prSet presAssocID="{77DAA20C-6CC7-41B5-A798-93C24C002AAB}" presName="parentLeftMargin" presStyleLbl="node1" presStyleIdx="1" presStyleCnt="3"/>
      <dgm:spPr/>
    </dgm:pt>
    <dgm:pt modelId="{B345514F-9D31-4A0D-B081-47F4F2625DEB}" type="pres">
      <dgm:prSet presAssocID="{77DAA20C-6CC7-41B5-A798-93C24C002AAB}" presName="parentText" presStyleLbl="node1" presStyleIdx="2" presStyleCnt="3">
        <dgm:presLayoutVars>
          <dgm:chMax val="0"/>
          <dgm:bulletEnabled val="1"/>
        </dgm:presLayoutVars>
      </dgm:prSet>
      <dgm:spPr>
        <a:xfrm>
          <a:off x="313451" y="3342127"/>
          <a:ext cx="4388326" cy="531360"/>
        </a:xfrm>
        <a:prstGeom prst="roundRect">
          <a:avLst/>
        </a:prstGeom>
      </dgm:spPr>
    </dgm:pt>
    <dgm:pt modelId="{7D92E513-1308-4C84-B2EA-53E8944F91A4}" type="pres">
      <dgm:prSet presAssocID="{77DAA20C-6CC7-41B5-A798-93C24C002AAB}" presName="negativeSpace" presStyleCnt="0"/>
      <dgm:spPr/>
    </dgm:pt>
    <dgm:pt modelId="{6CA8C049-5C33-40FC-AB94-8583696F3137}" type="pres">
      <dgm:prSet presAssocID="{77DAA20C-6CC7-41B5-A798-93C24C002AAB}" presName="childText" presStyleLbl="conFgAcc1" presStyleIdx="2" presStyleCnt="3">
        <dgm:presLayoutVars>
          <dgm:bulletEnabled val="1"/>
        </dgm:presLayoutVars>
      </dgm:prSet>
      <dgm:spPr/>
    </dgm:pt>
  </dgm:ptLst>
  <dgm:cxnLst>
    <dgm:cxn modelId="{EB370603-7EB2-4655-96AA-6169E1C4ABE9}" type="presOf" srcId="{BB9840BE-AB5F-4CB6-B287-53FC2973E5E6}" destId="{6CA8C049-5C33-40FC-AB94-8583696F3137}" srcOrd="0" destOrd="4" presId="urn:microsoft.com/office/officeart/2005/8/layout/list1"/>
    <dgm:cxn modelId="{F9462537-33EC-496A-9121-D7C66A49CA8D}" type="presOf" srcId="{58EEB98E-C7C4-403E-B755-427159283986}" destId="{2A1D2E35-987C-4804-9701-5F5AA6C8E225}" srcOrd="0" destOrd="0" presId="urn:microsoft.com/office/officeart/2005/8/layout/list1"/>
    <dgm:cxn modelId="{6B0F6D3C-C9A8-4746-8484-1E0EDFCAD6D7}" type="presOf" srcId="{482CDF8D-5535-479B-A904-3DFDF2A789BE}" destId="{BCB64D77-5752-44F6-8F42-DAE4EBD3322A}" srcOrd="0" destOrd="0" presId="urn:microsoft.com/office/officeart/2005/8/layout/list1"/>
    <dgm:cxn modelId="{676BBF3E-0033-4362-826C-79A576A6909E}" type="presOf" srcId="{B08F7A95-4EBD-4F63-87FC-6E9C3A9EF2E3}" destId="{6CA8C049-5C33-40FC-AB94-8583696F3137}" srcOrd="0" destOrd="1" presId="urn:microsoft.com/office/officeart/2005/8/layout/list1"/>
    <dgm:cxn modelId="{B500BF5E-5314-4460-BB7F-BD45C6F8F545}" srcId="{482CDF8D-5535-479B-A904-3DFDF2A789BE}" destId="{5C4D384A-61C8-488D-963B-7704FFED8D78}" srcOrd="0" destOrd="0" parTransId="{87355469-458E-42F8-A92C-FDCA5FAD91BD}" sibTransId="{ADE82079-6DFF-4196-B58F-7A6C7C47342F}"/>
    <dgm:cxn modelId="{E7C22261-B345-4937-9623-9F805A53E1F4}" srcId="{6A0AF2B3-9844-4325-9C7F-6193E72A8FAB}" destId="{58EEB98E-C7C4-403E-B755-427159283986}" srcOrd="0" destOrd="0" parTransId="{D9BA92F9-A8DA-4AC6-ABD1-48AD8573BDE8}" sibTransId="{FCF8978D-454A-43CA-8666-804CD0F88598}"/>
    <dgm:cxn modelId="{48A51744-1C87-4FA5-912E-C9C8A264016D}" srcId="{482CDF8D-5535-479B-A904-3DFDF2A789BE}" destId="{5DCCAC86-974A-4FF5-8001-B348B9F33BC9}" srcOrd="1" destOrd="0" parTransId="{47A795E1-230B-498F-A1AA-D159338EB56E}" sibTransId="{AA46BE8A-66D0-4987-878C-64491A978281}"/>
    <dgm:cxn modelId="{9D74A144-EC8B-4279-8DC5-DCEC38A7A384}" type="presOf" srcId="{64F51DEB-EC7D-4A2E-AE17-B8B16983E794}" destId="{6CA8C049-5C33-40FC-AB94-8583696F3137}" srcOrd="0" destOrd="3" presId="urn:microsoft.com/office/officeart/2005/8/layout/list1"/>
    <dgm:cxn modelId="{EDCB0546-C910-42BD-9EAA-FDF798CB6A17}" srcId="{6A0AF2B3-9844-4325-9C7F-6193E72A8FAB}" destId="{77DAA20C-6CC7-41B5-A798-93C24C002AAB}" srcOrd="2" destOrd="0" parTransId="{AA8169FA-60DD-4610-BB1A-302DB1523CB0}" sibTransId="{38827EC3-CF7B-4581-9993-724E05F3DC53}"/>
    <dgm:cxn modelId="{EEA5EA47-5F46-402C-A73F-6559BD95476F}" type="presOf" srcId="{7F1E1D3A-A72F-46AD-BC9D-1B398DE633E3}" destId="{B96B3DE5-9578-48F0-A440-C3D9E7833386}" srcOrd="0" destOrd="0" presId="urn:microsoft.com/office/officeart/2005/8/layout/list1"/>
    <dgm:cxn modelId="{44ACBE4B-BF2E-495C-AEDE-00E72855C6D6}" type="presOf" srcId="{77DAA20C-6CC7-41B5-A798-93C24C002AAB}" destId="{B345514F-9D31-4A0D-B081-47F4F2625DEB}" srcOrd="1" destOrd="0" presId="urn:microsoft.com/office/officeart/2005/8/layout/list1"/>
    <dgm:cxn modelId="{4F40F14C-8404-4BBA-920E-49B8FF05D3B5}" srcId="{77DAA20C-6CC7-41B5-A798-93C24C002AAB}" destId="{BB9840BE-AB5F-4CB6-B287-53FC2973E5E6}" srcOrd="4" destOrd="0" parTransId="{AAA6F184-B5A0-426D-800B-BC617F264E38}" sibTransId="{E58067FB-6BD7-4D24-8AC3-360858099C0D}"/>
    <dgm:cxn modelId="{2058047D-0DC7-4C03-824D-AA3CC0344CCC}" type="presOf" srcId="{482CDF8D-5535-479B-A904-3DFDF2A789BE}" destId="{797BD6D9-3C53-49A1-A237-6424BF837820}" srcOrd="1" destOrd="0" presId="urn:microsoft.com/office/officeart/2005/8/layout/list1"/>
    <dgm:cxn modelId="{6A36E686-2F96-4D01-B84D-269D17EFA18B}" srcId="{77DAA20C-6CC7-41B5-A798-93C24C002AAB}" destId="{B08F7A95-4EBD-4F63-87FC-6E9C3A9EF2E3}" srcOrd="1" destOrd="0" parTransId="{F5BEC089-0EE0-4883-A940-C8F3F28705E9}" sibTransId="{989B074C-27E8-4E61-977D-AAEF072A8217}"/>
    <dgm:cxn modelId="{768CCD8E-5CCA-487D-BD36-36E9012F1983}" type="presOf" srcId="{97EF5457-ACFD-482E-829C-70EA7D61B05A}" destId="{6CA8C049-5C33-40FC-AB94-8583696F3137}" srcOrd="0" destOrd="0" presId="urn:microsoft.com/office/officeart/2005/8/layout/list1"/>
    <dgm:cxn modelId="{9163A396-B6B2-4454-AB76-E6BEFF577229}" srcId="{58EEB98E-C7C4-403E-B755-427159283986}" destId="{7F1E1D3A-A72F-46AD-BC9D-1B398DE633E3}" srcOrd="0" destOrd="0" parTransId="{9ADA8652-0749-4A17-B00F-CB40AE9E034D}" sibTransId="{370F18F9-E0D3-4764-AB11-C6E7CE3E113C}"/>
    <dgm:cxn modelId="{C6C611A7-75D8-45CA-8309-1E3850C05FE5}" type="presOf" srcId="{0DC1AA08-B761-48D6-97A9-A878A0703253}" destId="{6CA8C049-5C33-40FC-AB94-8583696F3137}" srcOrd="0" destOrd="2" presId="urn:microsoft.com/office/officeart/2005/8/layout/list1"/>
    <dgm:cxn modelId="{E23416B8-43C1-4D79-BD3A-78C38A1C6415}" type="presOf" srcId="{5DCCAC86-974A-4FF5-8001-B348B9F33BC9}" destId="{2FF465D9-4BB3-40E6-A30F-B66BD687E6C9}" srcOrd="0" destOrd="1" presId="urn:microsoft.com/office/officeart/2005/8/layout/list1"/>
    <dgm:cxn modelId="{97B7FAC2-0D76-4427-8448-FA5C802C07D9}" srcId="{77DAA20C-6CC7-41B5-A798-93C24C002AAB}" destId="{64F51DEB-EC7D-4A2E-AE17-B8B16983E794}" srcOrd="3" destOrd="0" parTransId="{A7A2D94E-5A54-4B38-9168-D00BE8C1FF37}" sibTransId="{0819B176-D4E4-4429-97EC-096A75423303}"/>
    <dgm:cxn modelId="{416292DE-ED2C-4BE6-A6FE-146318DF596D}" type="presOf" srcId="{6A0AF2B3-9844-4325-9C7F-6193E72A8FAB}" destId="{D2589D47-C86F-405C-8430-0F450A4210B4}" srcOrd="0" destOrd="0" presId="urn:microsoft.com/office/officeart/2005/8/layout/list1"/>
    <dgm:cxn modelId="{9C0C10E2-01F8-4BBB-A305-E0925B42A449}" type="presOf" srcId="{58EEB98E-C7C4-403E-B755-427159283986}" destId="{AF3D69B2-1EE9-40F1-8B23-BE7E41D96C66}" srcOrd="1" destOrd="0" presId="urn:microsoft.com/office/officeart/2005/8/layout/list1"/>
    <dgm:cxn modelId="{9F953FEB-4275-4FE4-AA84-1479D0487A50}" srcId="{6A0AF2B3-9844-4325-9C7F-6193E72A8FAB}" destId="{482CDF8D-5535-479B-A904-3DFDF2A789BE}" srcOrd="1" destOrd="0" parTransId="{E1DA68AD-B0FC-43F3-B90B-C573EA88B028}" sibTransId="{E3FCA595-E4A2-4CB9-8608-1DD2436D0BC8}"/>
    <dgm:cxn modelId="{E76423ED-C799-4179-B2CA-3EA7BAD436A2}" srcId="{77DAA20C-6CC7-41B5-A798-93C24C002AAB}" destId="{0DC1AA08-B761-48D6-97A9-A878A0703253}" srcOrd="2" destOrd="0" parTransId="{835EA2E7-2B43-43EB-A67A-FDDAACD87085}" sibTransId="{30F57B62-C92E-4CCD-8ECF-2DB8E5C5D832}"/>
    <dgm:cxn modelId="{5031ACF0-929C-46BA-BC69-42B89663342C}" type="presOf" srcId="{77DAA20C-6CC7-41B5-A798-93C24C002AAB}" destId="{72D66C46-A39A-4EFE-B975-1F33ED03811B}" srcOrd="0" destOrd="0" presId="urn:microsoft.com/office/officeart/2005/8/layout/list1"/>
    <dgm:cxn modelId="{E782E5F5-35FF-4CE8-82F3-B53DA41BE100}" type="presOf" srcId="{5C4D384A-61C8-488D-963B-7704FFED8D78}" destId="{2FF465D9-4BB3-40E6-A30F-B66BD687E6C9}" srcOrd="0" destOrd="0" presId="urn:microsoft.com/office/officeart/2005/8/layout/list1"/>
    <dgm:cxn modelId="{147222FF-2070-43AF-9701-71116B23EC98}" srcId="{77DAA20C-6CC7-41B5-A798-93C24C002AAB}" destId="{97EF5457-ACFD-482E-829C-70EA7D61B05A}" srcOrd="0" destOrd="0" parTransId="{145957CC-8410-4610-A536-66702686EEB8}" sibTransId="{8EB63D72-BF90-4B4C-AD3F-48A15D63F9BB}"/>
    <dgm:cxn modelId="{B765B72B-686D-45FD-AE4B-A3FA436ACF5F}" type="presParOf" srcId="{D2589D47-C86F-405C-8430-0F450A4210B4}" destId="{426F4E20-BD05-4E19-9ED9-65AEF6568C1F}" srcOrd="0" destOrd="0" presId="urn:microsoft.com/office/officeart/2005/8/layout/list1"/>
    <dgm:cxn modelId="{BE0EC1A5-FFE6-4A98-810F-B44E8E289D6B}" type="presParOf" srcId="{426F4E20-BD05-4E19-9ED9-65AEF6568C1F}" destId="{2A1D2E35-987C-4804-9701-5F5AA6C8E225}" srcOrd="0" destOrd="0" presId="urn:microsoft.com/office/officeart/2005/8/layout/list1"/>
    <dgm:cxn modelId="{E593D105-42D4-4457-81EE-866CA7B88C94}" type="presParOf" srcId="{426F4E20-BD05-4E19-9ED9-65AEF6568C1F}" destId="{AF3D69B2-1EE9-40F1-8B23-BE7E41D96C66}" srcOrd="1" destOrd="0" presId="urn:microsoft.com/office/officeart/2005/8/layout/list1"/>
    <dgm:cxn modelId="{DCA667CB-E795-49BF-84F8-C541D403C88F}" type="presParOf" srcId="{D2589D47-C86F-405C-8430-0F450A4210B4}" destId="{F1BE8F52-7CA8-4540-9ECF-2544B31840BF}" srcOrd="1" destOrd="0" presId="urn:microsoft.com/office/officeart/2005/8/layout/list1"/>
    <dgm:cxn modelId="{9955A051-B9B3-4339-A94B-68BCA4DA9CB1}" type="presParOf" srcId="{D2589D47-C86F-405C-8430-0F450A4210B4}" destId="{B96B3DE5-9578-48F0-A440-C3D9E7833386}" srcOrd="2" destOrd="0" presId="urn:microsoft.com/office/officeart/2005/8/layout/list1"/>
    <dgm:cxn modelId="{D067D498-35EC-4CF8-9057-7519DADD48BD}" type="presParOf" srcId="{D2589D47-C86F-405C-8430-0F450A4210B4}" destId="{8506C394-62F2-4F03-A916-D13ABC656C82}" srcOrd="3" destOrd="0" presId="urn:microsoft.com/office/officeart/2005/8/layout/list1"/>
    <dgm:cxn modelId="{A17AA14A-D295-4725-8482-385AF542D290}" type="presParOf" srcId="{D2589D47-C86F-405C-8430-0F450A4210B4}" destId="{F5F28EF0-D210-4E1B-A7E2-E77FDE38D698}" srcOrd="4" destOrd="0" presId="urn:microsoft.com/office/officeart/2005/8/layout/list1"/>
    <dgm:cxn modelId="{275F4CC4-12BD-463D-9107-EC8FA66C4316}" type="presParOf" srcId="{F5F28EF0-D210-4E1B-A7E2-E77FDE38D698}" destId="{BCB64D77-5752-44F6-8F42-DAE4EBD3322A}" srcOrd="0" destOrd="0" presId="urn:microsoft.com/office/officeart/2005/8/layout/list1"/>
    <dgm:cxn modelId="{E75FC967-36C4-43E1-A62E-3614C98D6581}" type="presParOf" srcId="{F5F28EF0-D210-4E1B-A7E2-E77FDE38D698}" destId="{797BD6D9-3C53-49A1-A237-6424BF837820}" srcOrd="1" destOrd="0" presId="urn:microsoft.com/office/officeart/2005/8/layout/list1"/>
    <dgm:cxn modelId="{B9227D38-A052-456C-96AD-740A10874B9C}" type="presParOf" srcId="{D2589D47-C86F-405C-8430-0F450A4210B4}" destId="{65599BC1-3093-4B27-85B1-C9B15B69D4CA}" srcOrd="5" destOrd="0" presId="urn:microsoft.com/office/officeart/2005/8/layout/list1"/>
    <dgm:cxn modelId="{EC0650D5-8987-46EA-8FA8-36EFB99C0B2A}" type="presParOf" srcId="{D2589D47-C86F-405C-8430-0F450A4210B4}" destId="{2FF465D9-4BB3-40E6-A30F-B66BD687E6C9}" srcOrd="6" destOrd="0" presId="urn:microsoft.com/office/officeart/2005/8/layout/list1"/>
    <dgm:cxn modelId="{A87C5BBE-D284-4FFD-AA77-E5E931FAF63E}" type="presParOf" srcId="{D2589D47-C86F-405C-8430-0F450A4210B4}" destId="{94DEFA29-DA23-44BE-9EFF-95041028583C}" srcOrd="7" destOrd="0" presId="urn:microsoft.com/office/officeart/2005/8/layout/list1"/>
    <dgm:cxn modelId="{C7399CFD-A64E-4CC8-B141-41546EB4C0AB}" type="presParOf" srcId="{D2589D47-C86F-405C-8430-0F450A4210B4}" destId="{4E049E48-F273-4A2B-9AC3-EBD648072AB1}" srcOrd="8" destOrd="0" presId="urn:microsoft.com/office/officeart/2005/8/layout/list1"/>
    <dgm:cxn modelId="{B4797870-F8D3-4DEA-B508-237FD1547AAC}" type="presParOf" srcId="{4E049E48-F273-4A2B-9AC3-EBD648072AB1}" destId="{72D66C46-A39A-4EFE-B975-1F33ED03811B}" srcOrd="0" destOrd="0" presId="urn:microsoft.com/office/officeart/2005/8/layout/list1"/>
    <dgm:cxn modelId="{569BE2D6-EFCC-4EB0-8836-CAC70D734ACC}" type="presParOf" srcId="{4E049E48-F273-4A2B-9AC3-EBD648072AB1}" destId="{B345514F-9D31-4A0D-B081-47F4F2625DEB}" srcOrd="1" destOrd="0" presId="urn:microsoft.com/office/officeart/2005/8/layout/list1"/>
    <dgm:cxn modelId="{422D3DDC-B594-40A8-B018-74D17EF5B4E8}" type="presParOf" srcId="{D2589D47-C86F-405C-8430-0F450A4210B4}" destId="{7D92E513-1308-4C84-B2EA-53E8944F91A4}" srcOrd="9" destOrd="0" presId="urn:microsoft.com/office/officeart/2005/8/layout/list1"/>
    <dgm:cxn modelId="{C60C6AC9-04C0-4706-AFE2-36E3C3F7FE85}" type="presParOf" srcId="{D2589D47-C86F-405C-8430-0F450A4210B4}" destId="{6CA8C049-5C33-40FC-AB94-8583696F3137}"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37987E6-DA90-471A-ADC0-EBF0B8BCD164}" type="doc">
      <dgm:prSet loTypeId="urn:microsoft.com/office/officeart/2005/8/layout/cycle2" loCatId="cycle" qsTypeId="urn:microsoft.com/office/officeart/2005/8/quickstyle/simple1" qsCatId="simple" csTypeId="urn:microsoft.com/office/officeart/2005/8/colors/colorful1" csCatId="colorful" phldr="1"/>
      <dgm:spPr/>
      <dgm:t>
        <a:bodyPr/>
        <a:lstStyle/>
        <a:p>
          <a:endParaRPr lang="en-US"/>
        </a:p>
      </dgm:t>
    </dgm:pt>
    <dgm:pt modelId="{705A250C-C78C-4874-9F93-F4006ABB2571}">
      <dgm:prSet phldrT="[Text]"/>
      <dgm:spPr/>
      <dgm:t>
        <a:bodyPr/>
        <a:lstStyle/>
        <a:p>
          <a:r>
            <a:rPr lang="en-US" dirty="0"/>
            <a:t>1</a:t>
          </a:r>
          <a:br>
            <a:rPr lang="en-US" dirty="0"/>
          </a:br>
          <a:r>
            <a:rPr lang="en-US" dirty="0"/>
            <a:t>Refine Target/Metric</a:t>
          </a:r>
        </a:p>
      </dgm:t>
    </dgm:pt>
    <dgm:pt modelId="{A0BA2060-76B4-461D-A86E-235777CA967D}" type="parTrans" cxnId="{0C44296F-379D-4DEC-87A9-3FFE3D3E456B}">
      <dgm:prSet/>
      <dgm:spPr/>
      <dgm:t>
        <a:bodyPr/>
        <a:lstStyle/>
        <a:p>
          <a:endParaRPr lang="en-US"/>
        </a:p>
      </dgm:t>
    </dgm:pt>
    <dgm:pt modelId="{18E80E35-35A3-4441-BB2C-680C5A5B0648}" type="sibTrans" cxnId="{0C44296F-379D-4DEC-87A9-3FFE3D3E456B}">
      <dgm:prSet/>
      <dgm:spPr/>
      <dgm:t>
        <a:bodyPr/>
        <a:lstStyle/>
        <a:p>
          <a:endParaRPr lang="en-US"/>
        </a:p>
      </dgm:t>
    </dgm:pt>
    <dgm:pt modelId="{C680023C-49B1-49E9-ADA5-CAD0478D9F37}">
      <dgm:prSet phldrT="[Text]"/>
      <dgm:spPr/>
      <dgm:t>
        <a:bodyPr/>
        <a:lstStyle/>
        <a:p>
          <a:r>
            <a:rPr lang="en-US" dirty="0"/>
            <a:t>2</a:t>
          </a:r>
          <a:br>
            <a:rPr lang="en-US" dirty="0"/>
          </a:br>
          <a:r>
            <a:rPr lang="en-US" dirty="0"/>
            <a:t>Extract Derived </a:t>
          </a:r>
          <a:r>
            <a:rPr lang="en-US" altLang="zh-CN" dirty="0"/>
            <a:t>Features</a:t>
          </a:r>
          <a:endParaRPr lang="en-US" dirty="0"/>
        </a:p>
      </dgm:t>
    </dgm:pt>
    <dgm:pt modelId="{C9BAB85A-389D-4790-AC80-DB908919E4C3}" type="parTrans" cxnId="{80800BBD-1392-449D-AF5F-F29B2BE39E4E}">
      <dgm:prSet/>
      <dgm:spPr/>
      <dgm:t>
        <a:bodyPr/>
        <a:lstStyle/>
        <a:p>
          <a:endParaRPr lang="en-US"/>
        </a:p>
      </dgm:t>
    </dgm:pt>
    <dgm:pt modelId="{3A152DCC-75E4-49F1-A6E5-66EE26368F80}" type="sibTrans" cxnId="{80800BBD-1392-449D-AF5F-F29B2BE39E4E}">
      <dgm:prSet/>
      <dgm:spPr/>
      <dgm:t>
        <a:bodyPr/>
        <a:lstStyle/>
        <a:p>
          <a:endParaRPr lang="en-US"/>
        </a:p>
      </dgm:t>
    </dgm:pt>
    <dgm:pt modelId="{AD615595-BE27-4B21-AF7B-F53C208808CC}">
      <dgm:prSet phldrT="[Text]"/>
      <dgm:spPr/>
      <dgm:t>
        <a:bodyPr/>
        <a:lstStyle/>
        <a:p>
          <a:r>
            <a:rPr lang="en-US" dirty="0"/>
            <a:t>5</a:t>
          </a:r>
          <a:br>
            <a:rPr lang="en-US" dirty="0"/>
          </a:br>
          <a:r>
            <a:rPr lang="en-US" dirty="0"/>
            <a:t>Evaluate Model</a:t>
          </a:r>
        </a:p>
      </dgm:t>
    </dgm:pt>
    <dgm:pt modelId="{3CE4FD01-E162-42C4-9B75-A9E4FD655C5C}" type="parTrans" cxnId="{4BFF8E7B-6EFF-48D7-AC1C-146AA618798D}">
      <dgm:prSet/>
      <dgm:spPr/>
      <dgm:t>
        <a:bodyPr/>
        <a:lstStyle/>
        <a:p>
          <a:endParaRPr lang="en-US"/>
        </a:p>
      </dgm:t>
    </dgm:pt>
    <dgm:pt modelId="{F5DD2870-BAE0-487A-ACD1-BCC30D390F10}" type="sibTrans" cxnId="{4BFF8E7B-6EFF-48D7-AC1C-146AA618798D}">
      <dgm:prSet/>
      <dgm:spPr/>
      <dgm:t>
        <a:bodyPr/>
        <a:lstStyle/>
        <a:p>
          <a:endParaRPr lang="en-US"/>
        </a:p>
      </dgm:t>
    </dgm:pt>
    <dgm:pt modelId="{FE817AA1-6568-4836-BEEF-177C3A976EE2}">
      <dgm:prSet phldrT="[Text]"/>
      <dgm:spPr/>
      <dgm:t>
        <a:bodyPr/>
        <a:lstStyle/>
        <a:p>
          <a:r>
            <a:rPr lang="en-US" dirty="0"/>
            <a:t>3</a:t>
          </a:r>
          <a:br>
            <a:rPr lang="en-US" dirty="0"/>
          </a:br>
          <a:r>
            <a:rPr lang="en-US" dirty="0"/>
            <a:t>Select Features</a:t>
          </a:r>
        </a:p>
      </dgm:t>
    </dgm:pt>
    <dgm:pt modelId="{318ADC08-ACC4-4A6B-A627-912255E2292E}" type="parTrans" cxnId="{B4D92239-7B83-4944-B9E5-053739711069}">
      <dgm:prSet/>
      <dgm:spPr/>
      <dgm:t>
        <a:bodyPr/>
        <a:lstStyle/>
        <a:p>
          <a:endParaRPr lang="en-US"/>
        </a:p>
      </dgm:t>
    </dgm:pt>
    <dgm:pt modelId="{6292E791-AF3A-40F7-A86D-1BB611AFBAD6}" type="sibTrans" cxnId="{B4D92239-7B83-4944-B9E5-053739711069}">
      <dgm:prSet/>
      <dgm:spPr/>
      <dgm:t>
        <a:bodyPr/>
        <a:lstStyle/>
        <a:p>
          <a:endParaRPr lang="en-US"/>
        </a:p>
      </dgm:t>
    </dgm:pt>
    <dgm:pt modelId="{4858C05E-E55D-4F58-A844-ECB7D509C01E}">
      <dgm:prSet phldrT="[Text]"/>
      <dgm:spPr/>
      <dgm:t>
        <a:bodyPr/>
        <a:lstStyle/>
        <a:p>
          <a:r>
            <a:rPr lang="en-US" dirty="0"/>
            <a:t>4</a:t>
          </a:r>
          <a:br>
            <a:rPr lang="en-US" dirty="0"/>
          </a:br>
          <a:r>
            <a:rPr lang="en-US" altLang="zh-CN" dirty="0"/>
            <a:t>Fit Model</a:t>
          </a:r>
          <a:endParaRPr lang="en-US" dirty="0"/>
        </a:p>
      </dgm:t>
    </dgm:pt>
    <dgm:pt modelId="{367DC80B-D21A-4C8D-9EFC-0EB9DBA690BC}" type="parTrans" cxnId="{8074702C-A456-4407-8EBF-ADE894321B87}">
      <dgm:prSet/>
      <dgm:spPr/>
      <dgm:t>
        <a:bodyPr/>
        <a:lstStyle/>
        <a:p>
          <a:endParaRPr lang="en-US"/>
        </a:p>
      </dgm:t>
    </dgm:pt>
    <dgm:pt modelId="{B7EFAB97-7916-42E0-AB80-CFA4A28EE685}" type="sibTrans" cxnId="{8074702C-A456-4407-8EBF-ADE894321B87}">
      <dgm:prSet/>
      <dgm:spPr/>
      <dgm:t>
        <a:bodyPr/>
        <a:lstStyle/>
        <a:p>
          <a:endParaRPr lang="en-US"/>
        </a:p>
      </dgm:t>
    </dgm:pt>
    <dgm:pt modelId="{E002E408-9253-44FA-85CC-61AC02ABFA37}" type="pres">
      <dgm:prSet presAssocID="{737987E6-DA90-471A-ADC0-EBF0B8BCD164}" presName="cycle" presStyleCnt="0">
        <dgm:presLayoutVars>
          <dgm:dir/>
          <dgm:resizeHandles val="exact"/>
        </dgm:presLayoutVars>
      </dgm:prSet>
      <dgm:spPr/>
    </dgm:pt>
    <dgm:pt modelId="{9A6CA67F-E5C9-4691-B54D-68C86ED22F88}" type="pres">
      <dgm:prSet presAssocID="{705A250C-C78C-4874-9F93-F4006ABB2571}" presName="node" presStyleLbl="node1" presStyleIdx="0" presStyleCnt="5" custScaleX="111809" custScaleY="111809">
        <dgm:presLayoutVars>
          <dgm:bulletEnabled val="1"/>
        </dgm:presLayoutVars>
      </dgm:prSet>
      <dgm:spPr/>
    </dgm:pt>
    <dgm:pt modelId="{4DCFD157-37FF-4FC4-BB85-E504A8DEACEB}" type="pres">
      <dgm:prSet presAssocID="{18E80E35-35A3-4441-BB2C-680C5A5B0648}" presName="sibTrans" presStyleLbl="sibTrans2D1" presStyleIdx="0" presStyleCnt="5"/>
      <dgm:spPr/>
    </dgm:pt>
    <dgm:pt modelId="{DEED6B66-CB5D-40F3-BB94-1A2604FC617E}" type="pres">
      <dgm:prSet presAssocID="{18E80E35-35A3-4441-BB2C-680C5A5B0648}" presName="connectorText" presStyleLbl="sibTrans2D1" presStyleIdx="0" presStyleCnt="5"/>
      <dgm:spPr/>
    </dgm:pt>
    <dgm:pt modelId="{5F00AC49-A7E3-44CF-A9CC-C6A92D582473}" type="pres">
      <dgm:prSet presAssocID="{C680023C-49B1-49E9-ADA5-CAD0478D9F37}" presName="node" presStyleLbl="node1" presStyleIdx="1" presStyleCnt="5" custScaleX="111809" custScaleY="111809">
        <dgm:presLayoutVars>
          <dgm:bulletEnabled val="1"/>
        </dgm:presLayoutVars>
      </dgm:prSet>
      <dgm:spPr/>
    </dgm:pt>
    <dgm:pt modelId="{D1009539-1F95-4EC6-9D19-6C4BB8674740}" type="pres">
      <dgm:prSet presAssocID="{3A152DCC-75E4-49F1-A6E5-66EE26368F80}" presName="sibTrans" presStyleLbl="sibTrans2D1" presStyleIdx="1" presStyleCnt="5"/>
      <dgm:spPr/>
    </dgm:pt>
    <dgm:pt modelId="{0979DC20-7AF4-49E7-842D-919E437248A9}" type="pres">
      <dgm:prSet presAssocID="{3A152DCC-75E4-49F1-A6E5-66EE26368F80}" presName="connectorText" presStyleLbl="sibTrans2D1" presStyleIdx="1" presStyleCnt="5"/>
      <dgm:spPr/>
    </dgm:pt>
    <dgm:pt modelId="{BF69C019-92D4-4B28-B0CE-559380F29AC1}" type="pres">
      <dgm:prSet presAssocID="{FE817AA1-6568-4836-BEEF-177C3A976EE2}" presName="node" presStyleLbl="node1" presStyleIdx="2" presStyleCnt="5" custScaleX="111809" custScaleY="111809">
        <dgm:presLayoutVars>
          <dgm:bulletEnabled val="1"/>
        </dgm:presLayoutVars>
      </dgm:prSet>
      <dgm:spPr/>
    </dgm:pt>
    <dgm:pt modelId="{414A4297-4067-4E2A-9B1E-06290500181E}" type="pres">
      <dgm:prSet presAssocID="{6292E791-AF3A-40F7-A86D-1BB611AFBAD6}" presName="sibTrans" presStyleLbl="sibTrans2D1" presStyleIdx="2" presStyleCnt="5"/>
      <dgm:spPr/>
    </dgm:pt>
    <dgm:pt modelId="{CB122607-72E6-4AEC-B27F-6B9A89F8B07C}" type="pres">
      <dgm:prSet presAssocID="{6292E791-AF3A-40F7-A86D-1BB611AFBAD6}" presName="connectorText" presStyleLbl="sibTrans2D1" presStyleIdx="2" presStyleCnt="5"/>
      <dgm:spPr/>
    </dgm:pt>
    <dgm:pt modelId="{E511920C-2390-4211-8DAC-EC493E20F69F}" type="pres">
      <dgm:prSet presAssocID="{4858C05E-E55D-4F58-A844-ECB7D509C01E}" presName="node" presStyleLbl="node1" presStyleIdx="3" presStyleCnt="5" custScaleX="111809" custScaleY="111809">
        <dgm:presLayoutVars>
          <dgm:bulletEnabled val="1"/>
        </dgm:presLayoutVars>
      </dgm:prSet>
      <dgm:spPr/>
    </dgm:pt>
    <dgm:pt modelId="{B2AFB8B1-2A94-4A22-8EBF-2D84237B2B54}" type="pres">
      <dgm:prSet presAssocID="{B7EFAB97-7916-42E0-AB80-CFA4A28EE685}" presName="sibTrans" presStyleLbl="sibTrans2D1" presStyleIdx="3" presStyleCnt="5"/>
      <dgm:spPr/>
    </dgm:pt>
    <dgm:pt modelId="{8101280B-A1D6-445C-BBAC-A92D582AF7CE}" type="pres">
      <dgm:prSet presAssocID="{B7EFAB97-7916-42E0-AB80-CFA4A28EE685}" presName="connectorText" presStyleLbl="sibTrans2D1" presStyleIdx="3" presStyleCnt="5"/>
      <dgm:spPr/>
    </dgm:pt>
    <dgm:pt modelId="{543D2C6C-F8DA-4806-9988-13448FCE2ABC}" type="pres">
      <dgm:prSet presAssocID="{AD615595-BE27-4B21-AF7B-F53C208808CC}" presName="node" presStyleLbl="node1" presStyleIdx="4" presStyleCnt="5" custScaleX="111809" custScaleY="111809">
        <dgm:presLayoutVars>
          <dgm:bulletEnabled val="1"/>
        </dgm:presLayoutVars>
      </dgm:prSet>
      <dgm:spPr/>
    </dgm:pt>
    <dgm:pt modelId="{2248DBED-C742-4A23-A4F4-FB548952375A}" type="pres">
      <dgm:prSet presAssocID="{F5DD2870-BAE0-487A-ACD1-BCC30D390F10}" presName="sibTrans" presStyleLbl="sibTrans2D1" presStyleIdx="4" presStyleCnt="5"/>
      <dgm:spPr/>
    </dgm:pt>
    <dgm:pt modelId="{05525E90-64EF-4BB4-A1AC-D764AD38FFD2}" type="pres">
      <dgm:prSet presAssocID="{F5DD2870-BAE0-487A-ACD1-BCC30D390F10}" presName="connectorText" presStyleLbl="sibTrans2D1" presStyleIdx="4" presStyleCnt="5"/>
      <dgm:spPr/>
    </dgm:pt>
  </dgm:ptLst>
  <dgm:cxnLst>
    <dgm:cxn modelId="{2FF28205-3471-4522-B877-995051484C2D}" type="presOf" srcId="{18E80E35-35A3-4441-BB2C-680C5A5B0648}" destId="{4DCFD157-37FF-4FC4-BB85-E504A8DEACEB}" srcOrd="0" destOrd="0" presId="urn:microsoft.com/office/officeart/2005/8/layout/cycle2"/>
    <dgm:cxn modelId="{489BCC06-9BAC-4D10-B217-308961F883F7}" type="presOf" srcId="{F5DD2870-BAE0-487A-ACD1-BCC30D390F10}" destId="{2248DBED-C742-4A23-A4F4-FB548952375A}" srcOrd="0" destOrd="0" presId="urn:microsoft.com/office/officeart/2005/8/layout/cycle2"/>
    <dgm:cxn modelId="{A575AD11-A05A-43FA-9DAA-B52BC0E1561E}" type="presOf" srcId="{FE817AA1-6568-4836-BEEF-177C3A976EE2}" destId="{BF69C019-92D4-4B28-B0CE-559380F29AC1}" srcOrd="0" destOrd="0" presId="urn:microsoft.com/office/officeart/2005/8/layout/cycle2"/>
    <dgm:cxn modelId="{BABEE714-16D8-4D99-A75D-F1E422918EC3}" type="presOf" srcId="{3A152DCC-75E4-49F1-A6E5-66EE26368F80}" destId="{0979DC20-7AF4-49E7-842D-919E437248A9}" srcOrd="1" destOrd="0" presId="urn:microsoft.com/office/officeart/2005/8/layout/cycle2"/>
    <dgm:cxn modelId="{23C40B23-C9EA-4625-A8FE-3CF378AD21E8}" type="presOf" srcId="{AD615595-BE27-4B21-AF7B-F53C208808CC}" destId="{543D2C6C-F8DA-4806-9988-13448FCE2ABC}" srcOrd="0" destOrd="0" presId="urn:microsoft.com/office/officeart/2005/8/layout/cycle2"/>
    <dgm:cxn modelId="{8074702C-A456-4407-8EBF-ADE894321B87}" srcId="{737987E6-DA90-471A-ADC0-EBF0B8BCD164}" destId="{4858C05E-E55D-4F58-A844-ECB7D509C01E}" srcOrd="3" destOrd="0" parTransId="{367DC80B-D21A-4C8D-9EFC-0EB9DBA690BC}" sibTransId="{B7EFAB97-7916-42E0-AB80-CFA4A28EE685}"/>
    <dgm:cxn modelId="{8608D932-988A-4A87-BB39-284298ACD66C}" type="presOf" srcId="{705A250C-C78C-4874-9F93-F4006ABB2571}" destId="{9A6CA67F-E5C9-4691-B54D-68C86ED22F88}" srcOrd="0" destOrd="0" presId="urn:microsoft.com/office/officeart/2005/8/layout/cycle2"/>
    <dgm:cxn modelId="{B4D92239-7B83-4944-B9E5-053739711069}" srcId="{737987E6-DA90-471A-ADC0-EBF0B8BCD164}" destId="{FE817AA1-6568-4836-BEEF-177C3A976EE2}" srcOrd="2" destOrd="0" parTransId="{318ADC08-ACC4-4A6B-A627-912255E2292E}" sibTransId="{6292E791-AF3A-40F7-A86D-1BB611AFBAD6}"/>
    <dgm:cxn modelId="{AE16303D-93AC-4A15-9A9A-A90713B2793E}" type="presOf" srcId="{6292E791-AF3A-40F7-A86D-1BB611AFBAD6}" destId="{414A4297-4067-4E2A-9B1E-06290500181E}" srcOrd="0" destOrd="0" presId="urn:microsoft.com/office/officeart/2005/8/layout/cycle2"/>
    <dgm:cxn modelId="{18218C3D-AD5A-491E-9593-0A34A1C80D90}" type="presOf" srcId="{F5DD2870-BAE0-487A-ACD1-BCC30D390F10}" destId="{05525E90-64EF-4BB4-A1AC-D764AD38FFD2}" srcOrd="1" destOrd="0" presId="urn:microsoft.com/office/officeart/2005/8/layout/cycle2"/>
    <dgm:cxn modelId="{0C44296F-379D-4DEC-87A9-3FFE3D3E456B}" srcId="{737987E6-DA90-471A-ADC0-EBF0B8BCD164}" destId="{705A250C-C78C-4874-9F93-F4006ABB2571}" srcOrd="0" destOrd="0" parTransId="{A0BA2060-76B4-461D-A86E-235777CA967D}" sibTransId="{18E80E35-35A3-4441-BB2C-680C5A5B0648}"/>
    <dgm:cxn modelId="{011D8E76-FCF4-4401-B0B1-1EB3DB347A28}" type="presOf" srcId="{4858C05E-E55D-4F58-A844-ECB7D509C01E}" destId="{E511920C-2390-4211-8DAC-EC493E20F69F}" srcOrd="0" destOrd="0" presId="urn:microsoft.com/office/officeart/2005/8/layout/cycle2"/>
    <dgm:cxn modelId="{523B6C78-379A-4E35-BFB5-EBF8396775CB}" type="presOf" srcId="{3A152DCC-75E4-49F1-A6E5-66EE26368F80}" destId="{D1009539-1F95-4EC6-9D19-6C4BB8674740}" srcOrd="0" destOrd="0" presId="urn:microsoft.com/office/officeart/2005/8/layout/cycle2"/>
    <dgm:cxn modelId="{4BFF8E7B-6EFF-48D7-AC1C-146AA618798D}" srcId="{737987E6-DA90-471A-ADC0-EBF0B8BCD164}" destId="{AD615595-BE27-4B21-AF7B-F53C208808CC}" srcOrd="4" destOrd="0" parTransId="{3CE4FD01-E162-42C4-9B75-A9E4FD655C5C}" sibTransId="{F5DD2870-BAE0-487A-ACD1-BCC30D390F10}"/>
    <dgm:cxn modelId="{5A447E8E-7E06-48D3-A628-5D3E17E4EB2F}" type="presOf" srcId="{6292E791-AF3A-40F7-A86D-1BB611AFBAD6}" destId="{CB122607-72E6-4AEC-B27F-6B9A89F8B07C}" srcOrd="1" destOrd="0" presId="urn:microsoft.com/office/officeart/2005/8/layout/cycle2"/>
    <dgm:cxn modelId="{7157CAA5-9022-4553-9E92-1BD5A362D605}" type="presOf" srcId="{18E80E35-35A3-4441-BB2C-680C5A5B0648}" destId="{DEED6B66-CB5D-40F3-BB94-1A2604FC617E}" srcOrd="1" destOrd="0" presId="urn:microsoft.com/office/officeart/2005/8/layout/cycle2"/>
    <dgm:cxn modelId="{80800BBD-1392-449D-AF5F-F29B2BE39E4E}" srcId="{737987E6-DA90-471A-ADC0-EBF0B8BCD164}" destId="{C680023C-49B1-49E9-ADA5-CAD0478D9F37}" srcOrd="1" destOrd="0" parTransId="{C9BAB85A-389D-4790-AC80-DB908919E4C3}" sibTransId="{3A152DCC-75E4-49F1-A6E5-66EE26368F80}"/>
    <dgm:cxn modelId="{0DFBF7CE-A50F-45FF-A227-0870D86941DB}" type="presOf" srcId="{B7EFAB97-7916-42E0-AB80-CFA4A28EE685}" destId="{8101280B-A1D6-445C-BBAC-A92D582AF7CE}" srcOrd="1" destOrd="0" presId="urn:microsoft.com/office/officeart/2005/8/layout/cycle2"/>
    <dgm:cxn modelId="{D2F1DDE0-522B-4D6B-9A1B-C105470AFC54}" type="presOf" srcId="{B7EFAB97-7916-42E0-AB80-CFA4A28EE685}" destId="{B2AFB8B1-2A94-4A22-8EBF-2D84237B2B54}" srcOrd="0" destOrd="0" presId="urn:microsoft.com/office/officeart/2005/8/layout/cycle2"/>
    <dgm:cxn modelId="{7145E2F5-72F2-4472-B052-8DD034FC5DE3}" type="presOf" srcId="{737987E6-DA90-471A-ADC0-EBF0B8BCD164}" destId="{E002E408-9253-44FA-85CC-61AC02ABFA37}" srcOrd="0" destOrd="0" presId="urn:microsoft.com/office/officeart/2005/8/layout/cycle2"/>
    <dgm:cxn modelId="{755DDBFA-AD0E-4A57-A22B-AF0A262611C2}" type="presOf" srcId="{C680023C-49B1-49E9-ADA5-CAD0478D9F37}" destId="{5F00AC49-A7E3-44CF-A9CC-C6A92D582473}" srcOrd="0" destOrd="0" presId="urn:microsoft.com/office/officeart/2005/8/layout/cycle2"/>
    <dgm:cxn modelId="{2E9E91A1-7633-4348-8CFA-2628E0A6CCD2}" type="presParOf" srcId="{E002E408-9253-44FA-85CC-61AC02ABFA37}" destId="{9A6CA67F-E5C9-4691-B54D-68C86ED22F88}" srcOrd="0" destOrd="0" presId="urn:microsoft.com/office/officeart/2005/8/layout/cycle2"/>
    <dgm:cxn modelId="{768CEA36-0D22-42F0-AD5B-DB8BB8D96571}" type="presParOf" srcId="{E002E408-9253-44FA-85CC-61AC02ABFA37}" destId="{4DCFD157-37FF-4FC4-BB85-E504A8DEACEB}" srcOrd="1" destOrd="0" presId="urn:microsoft.com/office/officeart/2005/8/layout/cycle2"/>
    <dgm:cxn modelId="{0F3C2C8B-D9D0-4DB8-89C1-06378C03CB42}" type="presParOf" srcId="{4DCFD157-37FF-4FC4-BB85-E504A8DEACEB}" destId="{DEED6B66-CB5D-40F3-BB94-1A2604FC617E}" srcOrd="0" destOrd="0" presId="urn:microsoft.com/office/officeart/2005/8/layout/cycle2"/>
    <dgm:cxn modelId="{9E7442E3-BD7F-416A-BE01-489A36A54651}" type="presParOf" srcId="{E002E408-9253-44FA-85CC-61AC02ABFA37}" destId="{5F00AC49-A7E3-44CF-A9CC-C6A92D582473}" srcOrd="2" destOrd="0" presId="urn:microsoft.com/office/officeart/2005/8/layout/cycle2"/>
    <dgm:cxn modelId="{28E022E1-179F-4570-AF45-2776F14B8DDE}" type="presParOf" srcId="{E002E408-9253-44FA-85CC-61AC02ABFA37}" destId="{D1009539-1F95-4EC6-9D19-6C4BB8674740}" srcOrd="3" destOrd="0" presId="urn:microsoft.com/office/officeart/2005/8/layout/cycle2"/>
    <dgm:cxn modelId="{E44AC90D-AAB7-47B9-9121-1079FA2D683F}" type="presParOf" srcId="{D1009539-1F95-4EC6-9D19-6C4BB8674740}" destId="{0979DC20-7AF4-49E7-842D-919E437248A9}" srcOrd="0" destOrd="0" presId="urn:microsoft.com/office/officeart/2005/8/layout/cycle2"/>
    <dgm:cxn modelId="{F8781637-F470-4FDD-9CDE-A713889EE965}" type="presParOf" srcId="{E002E408-9253-44FA-85CC-61AC02ABFA37}" destId="{BF69C019-92D4-4B28-B0CE-559380F29AC1}" srcOrd="4" destOrd="0" presId="urn:microsoft.com/office/officeart/2005/8/layout/cycle2"/>
    <dgm:cxn modelId="{C2ECC6E6-7D87-459F-9173-24B5DD996835}" type="presParOf" srcId="{E002E408-9253-44FA-85CC-61AC02ABFA37}" destId="{414A4297-4067-4E2A-9B1E-06290500181E}" srcOrd="5" destOrd="0" presId="urn:microsoft.com/office/officeart/2005/8/layout/cycle2"/>
    <dgm:cxn modelId="{D69B5EE1-98B9-47FF-9B0E-3589EECA3C54}" type="presParOf" srcId="{414A4297-4067-4E2A-9B1E-06290500181E}" destId="{CB122607-72E6-4AEC-B27F-6B9A89F8B07C}" srcOrd="0" destOrd="0" presId="urn:microsoft.com/office/officeart/2005/8/layout/cycle2"/>
    <dgm:cxn modelId="{DF902D81-C27F-4DFF-8B7F-7424444B5F0A}" type="presParOf" srcId="{E002E408-9253-44FA-85CC-61AC02ABFA37}" destId="{E511920C-2390-4211-8DAC-EC493E20F69F}" srcOrd="6" destOrd="0" presId="urn:microsoft.com/office/officeart/2005/8/layout/cycle2"/>
    <dgm:cxn modelId="{E7A5C1A5-36D8-49F6-99DE-1E414F7DAE80}" type="presParOf" srcId="{E002E408-9253-44FA-85CC-61AC02ABFA37}" destId="{B2AFB8B1-2A94-4A22-8EBF-2D84237B2B54}" srcOrd="7" destOrd="0" presId="urn:microsoft.com/office/officeart/2005/8/layout/cycle2"/>
    <dgm:cxn modelId="{A71D9C2B-C583-452D-A369-78BB1DA4BBAD}" type="presParOf" srcId="{B2AFB8B1-2A94-4A22-8EBF-2D84237B2B54}" destId="{8101280B-A1D6-445C-BBAC-A92D582AF7CE}" srcOrd="0" destOrd="0" presId="urn:microsoft.com/office/officeart/2005/8/layout/cycle2"/>
    <dgm:cxn modelId="{674F020B-4963-484F-8730-CD52C6B190A7}" type="presParOf" srcId="{E002E408-9253-44FA-85CC-61AC02ABFA37}" destId="{543D2C6C-F8DA-4806-9988-13448FCE2ABC}" srcOrd="8" destOrd="0" presId="urn:microsoft.com/office/officeart/2005/8/layout/cycle2"/>
    <dgm:cxn modelId="{563E11C0-E6D5-4C5A-B174-8098A3BC5FBC}" type="presParOf" srcId="{E002E408-9253-44FA-85CC-61AC02ABFA37}" destId="{2248DBED-C742-4A23-A4F4-FB548952375A}" srcOrd="9" destOrd="0" presId="urn:microsoft.com/office/officeart/2005/8/layout/cycle2"/>
    <dgm:cxn modelId="{26351CD0-3628-42A9-BF15-8D0BD7EBFDEA}" type="presParOf" srcId="{2248DBED-C742-4A23-A4F4-FB548952375A}" destId="{05525E90-64EF-4BB4-A1AC-D764AD38FFD2}"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E4EC706-919F-40F2-A3FB-511BD5BD18DE}"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C3B236F7-1801-480F-9618-89230A87DF5B}">
      <dgm:prSet phldrT="[Text]">
        <dgm:style>
          <a:lnRef idx="1">
            <a:schemeClr val="accent2"/>
          </a:lnRef>
          <a:fillRef idx="3">
            <a:schemeClr val="accent2"/>
          </a:fillRef>
          <a:effectRef idx="2">
            <a:schemeClr val="accent2"/>
          </a:effectRef>
          <a:fontRef idx="minor">
            <a:schemeClr val="lt1"/>
          </a:fontRef>
        </dgm:style>
      </dgm:prSet>
      <dgm:spPr/>
      <dgm:t>
        <a:bodyPr/>
        <a:lstStyle/>
        <a:p>
          <a:r>
            <a:rPr lang="en-US" dirty="0"/>
            <a:t>Unsupervised Learning</a:t>
          </a:r>
        </a:p>
      </dgm:t>
    </dgm:pt>
    <dgm:pt modelId="{3036543A-1FB6-4416-A168-CE4C75CFC66A}" type="parTrans" cxnId="{13F8552E-8958-4700-BFA5-48CC60D6D0D1}">
      <dgm:prSet/>
      <dgm:spPr/>
      <dgm:t>
        <a:bodyPr/>
        <a:lstStyle/>
        <a:p>
          <a:endParaRPr lang="en-US"/>
        </a:p>
      </dgm:t>
    </dgm:pt>
    <dgm:pt modelId="{78FB1DA1-66E8-4D14-B60D-2C1C53264E10}" type="sibTrans" cxnId="{13F8552E-8958-4700-BFA5-48CC60D6D0D1}">
      <dgm:prSet/>
      <dgm:spPr/>
      <dgm:t>
        <a:bodyPr/>
        <a:lstStyle/>
        <a:p>
          <a:endParaRPr lang="en-US"/>
        </a:p>
      </dgm:t>
    </dgm:pt>
    <dgm:pt modelId="{9D73758C-F10F-43B8-BB5F-5A8807E38B44}">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Clustering</a:t>
          </a:r>
        </a:p>
      </dgm:t>
    </dgm:pt>
    <dgm:pt modelId="{B2AADB2C-36A6-4715-9465-63913C32513E}" type="parTrans" cxnId="{3492DE21-5718-413C-9D90-3B03E3500D07}">
      <dgm:prSet/>
      <dgm:spPr/>
      <dgm:t>
        <a:bodyPr/>
        <a:lstStyle/>
        <a:p>
          <a:endParaRPr lang="en-US"/>
        </a:p>
      </dgm:t>
    </dgm:pt>
    <dgm:pt modelId="{2E76AB63-1C98-4426-AA7A-BDFAA6CF7178}" type="sibTrans" cxnId="{3492DE21-5718-413C-9D90-3B03E3500D07}">
      <dgm:prSet/>
      <dgm:spPr/>
      <dgm:t>
        <a:bodyPr/>
        <a:lstStyle/>
        <a:p>
          <a:endParaRPr lang="en-US"/>
        </a:p>
      </dgm:t>
    </dgm:pt>
    <dgm:pt modelId="{62F8F52B-CD7E-4D83-BAA2-981B0C73C547}">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Dimension reduction</a:t>
          </a:r>
        </a:p>
      </dgm:t>
    </dgm:pt>
    <dgm:pt modelId="{BAEBEDB8-2B82-4FE5-9C39-65AB673050F5}" type="parTrans" cxnId="{7FE8AD57-5651-404D-B798-B77F3607B1E4}">
      <dgm:prSet/>
      <dgm:spPr/>
      <dgm:t>
        <a:bodyPr/>
        <a:lstStyle/>
        <a:p>
          <a:endParaRPr lang="en-US"/>
        </a:p>
      </dgm:t>
    </dgm:pt>
    <dgm:pt modelId="{5FA51C83-B28F-4A46-9E5E-D3941E30EC66}" type="sibTrans" cxnId="{7FE8AD57-5651-404D-B798-B77F3607B1E4}">
      <dgm:prSet/>
      <dgm:spPr/>
      <dgm:t>
        <a:bodyPr/>
        <a:lstStyle/>
        <a:p>
          <a:endParaRPr lang="en-US"/>
        </a:p>
      </dgm:t>
    </dgm:pt>
    <dgm:pt modelId="{D74807A3-AD76-4A4A-8D93-62746E87AD70}">
      <dgm:prSet phldrT="[Text]">
        <dgm:style>
          <a:lnRef idx="1">
            <a:schemeClr val="accent5"/>
          </a:lnRef>
          <a:fillRef idx="3">
            <a:schemeClr val="accent5"/>
          </a:fillRef>
          <a:effectRef idx="2">
            <a:schemeClr val="accent5"/>
          </a:effectRef>
          <a:fontRef idx="minor">
            <a:schemeClr val="lt1"/>
          </a:fontRef>
        </dgm:style>
      </dgm:prSet>
      <dgm:spPr/>
      <dgm:t>
        <a:bodyPr/>
        <a:lstStyle/>
        <a:p>
          <a:r>
            <a:rPr lang="en-US" dirty="0"/>
            <a:t>Reinforcement Learning</a:t>
          </a:r>
        </a:p>
      </dgm:t>
    </dgm:pt>
    <dgm:pt modelId="{DC3865A9-7137-47B8-8F28-7A3EB3C9409C}" type="parTrans" cxnId="{14E7108B-071F-400A-8935-5CEB287F2305}">
      <dgm:prSet/>
      <dgm:spPr/>
      <dgm:t>
        <a:bodyPr/>
        <a:lstStyle/>
        <a:p>
          <a:endParaRPr lang="en-US"/>
        </a:p>
      </dgm:t>
    </dgm:pt>
    <dgm:pt modelId="{C9E766A9-5DC4-41A6-90B8-6D84A556AEDF}" type="sibTrans" cxnId="{14E7108B-071F-400A-8935-5CEB287F2305}">
      <dgm:prSet/>
      <dgm:spPr/>
      <dgm:t>
        <a:bodyPr/>
        <a:lstStyle/>
        <a:p>
          <a:endParaRPr lang="en-US"/>
        </a:p>
      </dgm:t>
    </dgm:pt>
    <dgm:pt modelId="{E4CAA3E5-001A-4FE7-8275-29D540A23FAB}">
      <dgm:prSet phldrT="[Text]" custT="1">
        <dgm:style>
          <a:lnRef idx="1">
            <a:schemeClr val="accent5"/>
          </a:lnRef>
          <a:fillRef idx="2">
            <a:schemeClr val="accent5"/>
          </a:fillRef>
          <a:effectRef idx="1">
            <a:schemeClr val="accent5"/>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Learn from simulated data generated by agent-environment interaction</a:t>
          </a:r>
        </a:p>
      </dgm:t>
    </dgm:pt>
    <dgm:pt modelId="{4BD180E1-574B-466E-A403-82644CF41AD2}" type="parTrans" cxnId="{51674524-6C0D-41A6-9287-FFEAB1C581BD}">
      <dgm:prSet/>
      <dgm:spPr/>
      <dgm:t>
        <a:bodyPr/>
        <a:lstStyle/>
        <a:p>
          <a:endParaRPr lang="en-US"/>
        </a:p>
      </dgm:t>
    </dgm:pt>
    <dgm:pt modelId="{3F71F149-F0D8-45EB-99B5-98C2FC7914B4}" type="sibTrans" cxnId="{51674524-6C0D-41A6-9287-FFEAB1C581BD}">
      <dgm:prSet/>
      <dgm:spPr/>
      <dgm:t>
        <a:bodyPr/>
        <a:lstStyle/>
        <a:p>
          <a:endParaRPr lang="en-US"/>
        </a:p>
      </dgm:t>
    </dgm:pt>
    <dgm:pt modelId="{19E163BD-80EE-431B-A979-1C769FFAC38A}">
      <dgm:prSet phldrT="[Text]" custT="1">
        <dgm:style>
          <a:lnRef idx="1">
            <a:schemeClr val="accent5"/>
          </a:lnRef>
          <a:fillRef idx="2">
            <a:schemeClr val="accent5"/>
          </a:fillRef>
          <a:effectRef idx="1">
            <a:schemeClr val="accent5"/>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Learn by trial-and-error through reward and punishment</a:t>
          </a:r>
        </a:p>
      </dgm:t>
    </dgm:pt>
    <dgm:pt modelId="{ED7845A9-E908-41AE-A6FB-63D0AC1BEEDA}" type="parTrans" cxnId="{FABB808C-6245-46CD-814D-57E64ED63064}">
      <dgm:prSet/>
      <dgm:spPr/>
      <dgm:t>
        <a:bodyPr/>
        <a:lstStyle/>
        <a:p>
          <a:endParaRPr lang="en-US"/>
        </a:p>
      </dgm:t>
    </dgm:pt>
    <dgm:pt modelId="{6A0FC4ED-9029-491D-B189-17BFD9C2DC24}" type="sibTrans" cxnId="{FABB808C-6245-46CD-814D-57E64ED63064}">
      <dgm:prSet/>
      <dgm:spPr/>
      <dgm:t>
        <a:bodyPr/>
        <a:lstStyle/>
        <a:p>
          <a:endParaRPr lang="en-US"/>
        </a:p>
      </dgm:t>
    </dgm:pt>
    <dgm:pt modelId="{1A420B45-4E73-48A7-AB1E-0307B99B7E5D}">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200" kern="1200" dirty="0">
              <a:solidFill>
                <a:schemeClr val="tx1">
                  <a:lumMod val="50000"/>
                  <a:lumOff val="50000"/>
                </a:schemeClr>
              </a:solidFill>
              <a:latin typeface="Gill Sans MT" panose="020B0502020104020203"/>
              <a:ea typeface="+mn-ea"/>
              <a:cs typeface="+mn-cs"/>
            </a:rPr>
            <a:t>Email intent recognition</a:t>
          </a:r>
        </a:p>
      </dgm:t>
    </dgm:pt>
    <dgm:pt modelId="{866D1385-A05F-4AD7-9D8C-C9B998BD5393}" type="parTrans" cxnId="{2F1135A8-2A17-4162-8443-AAF73E3BF7F0}">
      <dgm:prSet/>
      <dgm:spPr/>
      <dgm:t>
        <a:bodyPr/>
        <a:lstStyle/>
        <a:p>
          <a:endParaRPr lang="en-US"/>
        </a:p>
      </dgm:t>
    </dgm:pt>
    <dgm:pt modelId="{02BD61D8-150B-4F66-9157-210B30932C1B}" type="sibTrans" cxnId="{2F1135A8-2A17-4162-8443-AAF73E3BF7F0}">
      <dgm:prSet/>
      <dgm:spPr/>
      <dgm:t>
        <a:bodyPr/>
        <a:lstStyle/>
        <a:p>
          <a:endParaRPr lang="en-US"/>
        </a:p>
      </dgm:t>
    </dgm:pt>
    <dgm:pt modelId="{97BADD68-00A8-4B54-BE0A-49DC90D52F7E}">
      <dgm:prSet phldrT="[Text]" custT="1">
        <dgm:style>
          <a:lnRef idx="1">
            <a:schemeClr val="accent2"/>
          </a:lnRef>
          <a:fillRef idx="2">
            <a:schemeClr val="accent2"/>
          </a:fillRef>
          <a:effectRef idx="1">
            <a:schemeClr val="accent2"/>
          </a:effectRef>
          <a:fontRef idx="minor">
            <a:schemeClr val="dk1"/>
          </a:fontRef>
        </dgm:style>
      </dgm:prSet>
      <dgm:spPr/>
      <dgm:t>
        <a:bodyPr/>
        <a:lstStyle/>
        <a:p>
          <a:endParaRPr lang="en-US" sz="1600" kern="1200" dirty="0">
            <a:solidFill>
              <a:schemeClr val="tx1">
                <a:lumMod val="50000"/>
                <a:lumOff val="50000"/>
              </a:schemeClr>
            </a:solidFill>
            <a:latin typeface="Gill Sans MT" panose="020B0502020104020203"/>
            <a:ea typeface="+mn-ea"/>
            <a:cs typeface="+mn-cs"/>
          </a:endParaRPr>
        </a:p>
      </dgm:t>
    </dgm:pt>
    <dgm:pt modelId="{39C6DED4-6BCD-43BA-9EE2-D92115AC2AAE}" type="parTrans" cxnId="{A4525827-7ED5-4764-990D-332DABF84314}">
      <dgm:prSet/>
      <dgm:spPr/>
      <dgm:t>
        <a:bodyPr/>
        <a:lstStyle/>
        <a:p>
          <a:endParaRPr lang="en-US"/>
        </a:p>
      </dgm:t>
    </dgm:pt>
    <dgm:pt modelId="{7777319E-FA20-4D60-992F-627253B1E641}" type="sibTrans" cxnId="{A4525827-7ED5-4764-990D-332DABF84314}">
      <dgm:prSet/>
      <dgm:spPr/>
      <dgm:t>
        <a:bodyPr/>
        <a:lstStyle/>
        <a:p>
          <a:endParaRPr lang="en-US"/>
        </a:p>
      </dgm:t>
    </dgm:pt>
    <dgm:pt modelId="{1E75564E-C566-452E-A2F4-3119024EC3D0}">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200" kern="1200" dirty="0">
              <a:solidFill>
                <a:schemeClr val="tx1">
                  <a:lumMod val="50000"/>
                  <a:lumOff val="50000"/>
                </a:schemeClr>
              </a:solidFill>
              <a:latin typeface="Gill Sans MT" panose="020B0502020104020203"/>
              <a:ea typeface="+mn-ea"/>
              <a:cs typeface="+mn-cs"/>
            </a:rPr>
            <a:t>Word2Vec</a:t>
          </a:r>
        </a:p>
      </dgm:t>
    </dgm:pt>
    <dgm:pt modelId="{0D343A40-92B7-41A3-A1CB-A8ABAE214CCE}" type="parTrans" cxnId="{2A70D3C4-C34D-4C5C-B808-325482919788}">
      <dgm:prSet/>
      <dgm:spPr/>
      <dgm:t>
        <a:bodyPr/>
        <a:lstStyle/>
        <a:p>
          <a:endParaRPr lang="en-US"/>
        </a:p>
      </dgm:t>
    </dgm:pt>
    <dgm:pt modelId="{CC3631AA-9675-4BAF-9561-EEA937ED8B1A}" type="sibTrans" cxnId="{2A70D3C4-C34D-4C5C-B808-325482919788}">
      <dgm:prSet/>
      <dgm:spPr/>
      <dgm:t>
        <a:bodyPr/>
        <a:lstStyle/>
        <a:p>
          <a:endParaRPr lang="en-US"/>
        </a:p>
      </dgm:t>
    </dgm:pt>
    <dgm:pt modelId="{8A615A3D-A4F0-4BD3-B791-8F7978724A65}">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600" kern="1200" dirty="0"/>
            <a:t>Learn from labeled data</a:t>
          </a:r>
        </a:p>
      </dgm:t>
    </dgm:pt>
    <dgm:pt modelId="{A4DD17BB-7AD4-49C8-B0BA-B65B99A059EE}" type="parTrans" cxnId="{6FD7F079-988F-464A-B59F-F4F45B6D15CE}">
      <dgm:prSet/>
      <dgm:spPr/>
      <dgm:t>
        <a:bodyPr/>
        <a:lstStyle/>
        <a:p>
          <a:endParaRPr lang="en-US"/>
        </a:p>
      </dgm:t>
    </dgm:pt>
    <dgm:pt modelId="{358D683A-DE97-4B8A-BA35-81AA86D32174}" type="sibTrans" cxnId="{6FD7F079-988F-464A-B59F-F4F45B6D15CE}">
      <dgm:prSet/>
      <dgm:spPr/>
      <dgm:t>
        <a:bodyPr/>
        <a:lstStyle/>
        <a:p>
          <a:endParaRPr lang="en-US"/>
        </a:p>
      </dgm:t>
    </dgm:pt>
    <dgm:pt modelId="{AAEFC692-C82E-4B6C-A429-FEC2246E04A5}">
      <dgm:prSet phldrT="[Text]" custT="1">
        <dgm:style>
          <a:lnRef idx="1">
            <a:schemeClr val="accent2"/>
          </a:lnRef>
          <a:fillRef idx="2">
            <a:schemeClr val="accent2"/>
          </a:fillRef>
          <a:effectRef idx="1">
            <a:schemeClr val="accent2"/>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Learn from unlabeled data</a:t>
          </a:r>
        </a:p>
      </dgm:t>
    </dgm:pt>
    <dgm:pt modelId="{F1473A29-D346-425D-8B9F-CF59F250170C}" type="parTrans" cxnId="{C9F9051F-B8BF-4169-ACCF-FCB25BA1042B}">
      <dgm:prSet/>
      <dgm:spPr/>
      <dgm:t>
        <a:bodyPr/>
        <a:lstStyle/>
        <a:p>
          <a:endParaRPr lang="en-US"/>
        </a:p>
      </dgm:t>
    </dgm:pt>
    <dgm:pt modelId="{2D5BD69D-5209-4E7A-B8D8-702100C7AF8B}" type="sibTrans" cxnId="{C9F9051F-B8BF-4169-ACCF-FCB25BA1042B}">
      <dgm:prSet/>
      <dgm:spPr/>
      <dgm:t>
        <a:bodyPr/>
        <a:lstStyle/>
        <a:p>
          <a:endParaRPr lang="en-US"/>
        </a:p>
      </dgm:t>
    </dgm:pt>
    <dgm:pt modelId="{FAE8CE31-C1F5-4CDE-A709-86CA0ADACE26}">
      <dgm:prSet phldrT="[Text]" custT="1">
        <dgm:style>
          <a:lnRef idx="1">
            <a:schemeClr val="accent2"/>
          </a:lnRef>
          <a:fillRef idx="2">
            <a:schemeClr val="accent2"/>
          </a:fillRef>
          <a:effectRef idx="1">
            <a:schemeClr val="accent2"/>
          </a:effectRef>
          <a:fontRef idx="minor">
            <a:schemeClr val="dk1"/>
          </a:fontRef>
        </dgm:style>
      </dgm:prSet>
      <dgm:spPr/>
      <dgm:t>
        <a:bodyPr/>
        <a:lstStyle/>
        <a:p>
          <a:endParaRPr lang="en-US" sz="1600" kern="1200" dirty="0">
            <a:solidFill>
              <a:schemeClr val="tx1">
                <a:lumMod val="50000"/>
                <a:lumOff val="50000"/>
              </a:schemeClr>
            </a:solidFill>
            <a:latin typeface="Gill Sans MT" panose="020B0502020104020203"/>
            <a:ea typeface="+mn-ea"/>
            <a:cs typeface="+mn-cs"/>
          </a:endParaRPr>
        </a:p>
      </dgm:t>
    </dgm:pt>
    <dgm:pt modelId="{0CB6EA62-E0E3-4E53-9261-EC091BA6DD29}" type="parTrans" cxnId="{7925A3B1-A35E-4191-B9A2-C686041FDF80}">
      <dgm:prSet/>
      <dgm:spPr/>
      <dgm:t>
        <a:bodyPr/>
        <a:lstStyle/>
        <a:p>
          <a:endParaRPr lang="en-US"/>
        </a:p>
      </dgm:t>
    </dgm:pt>
    <dgm:pt modelId="{CC6AE6F7-09AC-4AFB-BE23-1C49D1246307}" type="sibTrans" cxnId="{7925A3B1-A35E-4191-B9A2-C686041FDF80}">
      <dgm:prSet/>
      <dgm:spPr/>
      <dgm:t>
        <a:bodyPr/>
        <a:lstStyle/>
        <a:p>
          <a:endParaRPr lang="en-US"/>
        </a:p>
      </dgm:t>
    </dgm:pt>
    <dgm:pt modelId="{C9F92292-B7A7-4CAD-B655-0104DE35E055}">
      <dgm:prSet phldrT="[Text]" custT="1">
        <dgm:style>
          <a:lnRef idx="1">
            <a:schemeClr val="accent5"/>
          </a:lnRef>
          <a:fillRef idx="2">
            <a:schemeClr val="accent5"/>
          </a:fillRef>
          <a:effectRef idx="1">
            <a:schemeClr val="accent5"/>
          </a:effectRef>
          <a:fontRef idx="minor">
            <a:schemeClr val="dk1"/>
          </a:fontRef>
        </dgm:style>
      </dgm:prSet>
      <dgm:spPr/>
      <dgm:t>
        <a:bodyPr/>
        <a:lstStyle/>
        <a:p>
          <a:endParaRPr lang="en-US" sz="1600" kern="1200" dirty="0">
            <a:solidFill>
              <a:schemeClr val="tx1">
                <a:lumMod val="50000"/>
                <a:lumOff val="50000"/>
              </a:schemeClr>
            </a:solidFill>
            <a:latin typeface="Gill Sans MT" panose="020B0502020104020203"/>
            <a:ea typeface="+mn-ea"/>
            <a:cs typeface="+mn-cs"/>
          </a:endParaRPr>
        </a:p>
      </dgm:t>
    </dgm:pt>
    <dgm:pt modelId="{290F212E-8CFF-4BEB-8A3C-3ACF0A107B6F}" type="parTrans" cxnId="{2E95409E-E83D-49EC-B6BE-1F5D18227A2B}">
      <dgm:prSet/>
      <dgm:spPr/>
      <dgm:t>
        <a:bodyPr/>
        <a:lstStyle/>
        <a:p>
          <a:endParaRPr lang="en-US"/>
        </a:p>
      </dgm:t>
    </dgm:pt>
    <dgm:pt modelId="{A074D20C-99E2-4D65-9ADF-6F629D626222}" type="sibTrans" cxnId="{2E95409E-E83D-49EC-B6BE-1F5D18227A2B}">
      <dgm:prSet/>
      <dgm:spPr/>
      <dgm:t>
        <a:bodyPr/>
        <a:lstStyle/>
        <a:p>
          <a:endParaRPr lang="en-US"/>
        </a:p>
      </dgm:t>
    </dgm:pt>
    <dgm:pt modelId="{70558F3C-0782-435C-9470-571AA5C1A94E}">
      <dgm:prSet phldrT="[Text]" custT="1">
        <dgm:style>
          <a:lnRef idx="1">
            <a:schemeClr val="accent1"/>
          </a:lnRef>
          <a:fillRef idx="2">
            <a:schemeClr val="accent1"/>
          </a:fillRef>
          <a:effectRef idx="1">
            <a:schemeClr val="accent1"/>
          </a:effectRef>
          <a:fontRef idx="minor">
            <a:schemeClr val="dk1"/>
          </a:fontRef>
        </dgm:style>
      </dgm:prSet>
      <dgm:spPr/>
      <dgm:t>
        <a:bodyPr/>
        <a:lstStyle/>
        <a:p>
          <a:endParaRPr lang="en-US" sz="1600" kern="1200" dirty="0"/>
        </a:p>
      </dgm:t>
    </dgm:pt>
    <dgm:pt modelId="{E6DDB3A6-B5F2-4EB8-A455-88936B41F89B}" type="parTrans" cxnId="{760FE04C-8BA5-4465-B6F7-47A18197B24C}">
      <dgm:prSet/>
      <dgm:spPr/>
      <dgm:t>
        <a:bodyPr/>
        <a:lstStyle/>
        <a:p>
          <a:endParaRPr lang="en-US"/>
        </a:p>
      </dgm:t>
    </dgm:pt>
    <dgm:pt modelId="{623CB964-57A9-417E-A432-EB4CE93041D4}" type="sibTrans" cxnId="{760FE04C-8BA5-4465-B6F7-47A18197B24C}">
      <dgm:prSet/>
      <dgm:spPr/>
      <dgm:t>
        <a:bodyPr/>
        <a:lstStyle/>
        <a:p>
          <a:endParaRPr lang="en-US"/>
        </a:p>
      </dgm:t>
    </dgm:pt>
    <dgm:pt modelId="{08721F56-D22F-42CA-B282-4CC07C43E70D}">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600" kern="1200" dirty="0"/>
            <a:t>Classification</a:t>
          </a:r>
        </a:p>
      </dgm:t>
    </dgm:pt>
    <dgm:pt modelId="{EB02B8CD-2E1F-48E9-8663-AAEDDB097767}" type="sibTrans" cxnId="{59E25011-B069-4E01-8082-4406B0310923}">
      <dgm:prSet/>
      <dgm:spPr/>
      <dgm:t>
        <a:bodyPr/>
        <a:lstStyle/>
        <a:p>
          <a:endParaRPr lang="en-US"/>
        </a:p>
      </dgm:t>
    </dgm:pt>
    <dgm:pt modelId="{F68A0F7C-8C25-4310-82B9-1FECBDEA75D2}" type="parTrans" cxnId="{59E25011-B069-4E01-8082-4406B0310923}">
      <dgm:prSet/>
      <dgm:spPr/>
      <dgm:t>
        <a:bodyPr/>
        <a:lstStyle/>
        <a:p>
          <a:endParaRPr lang="en-US"/>
        </a:p>
      </dgm:t>
    </dgm:pt>
    <dgm:pt modelId="{13322FA4-36E4-429D-A049-356E662BA5ED}">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rPr>
            <a:t>Email intent classification</a:t>
          </a:r>
        </a:p>
      </dgm:t>
    </dgm:pt>
    <dgm:pt modelId="{AF37C113-8005-4427-9D42-3C31BBB9DE13}" type="sibTrans" cxnId="{0F11765C-8EC3-4ED1-B3E7-DCB4E920A61D}">
      <dgm:prSet/>
      <dgm:spPr/>
      <dgm:t>
        <a:bodyPr/>
        <a:lstStyle/>
        <a:p>
          <a:endParaRPr lang="en-US"/>
        </a:p>
      </dgm:t>
    </dgm:pt>
    <dgm:pt modelId="{BFC53172-AE3A-468D-B688-D8185DFBF1CE}" type="parTrans" cxnId="{0F11765C-8EC3-4ED1-B3E7-DCB4E920A61D}">
      <dgm:prSet/>
      <dgm:spPr/>
      <dgm:t>
        <a:bodyPr/>
        <a:lstStyle/>
        <a:p>
          <a:endParaRPr lang="en-US"/>
        </a:p>
      </dgm:t>
    </dgm:pt>
    <dgm:pt modelId="{5556C556-E58D-48EE-B587-F967938DCFF3}">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rPr>
            <a:t>Booking cancellation prediction</a:t>
          </a:r>
        </a:p>
      </dgm:t>
    </dgm:pt>
    <dgm:pt modelId="{2222390A-E029-4777-9914-717297B16008}" type="sibTrans" cxnId="{9018FB2F-3B19-4E70-B3DE-E6AD89B81195}">
      <dgm:prSet/>
      <dgm:spPr/>
      <dgm:t>
        <a:bodyPr/>
        <a:lstStyle/>
        <a:p>
          <a:endParaRPr lang="en-US"/>
        </a:p>
      </dgm:t>
    </dgm:pt>
    <dgm:pt modelId="{96BCBA91-6646-401B-8D24-F0B39C34F094}" type="parTrans" cxnId="{9018FB2F-3B19-4E70-B3DE-E6AD89B81195}">
      <dgm:prSet/>
      <dgm:spPr/>
      <dgm:t>
        <a:bodyPr/>
        <a:lstStyle/>
        <a:p>
          <a:endParaRPr lang="en-US"/>
        </a:p>
      </dgm:t>
    </dgm:pt>
    <dgm:pt modelId="{86B4881D-0C66-48FB-9569-DA469065FC35}">
      <dgm:prSet phldrT="[Text]" custT="1">
        <dgm:style>
          <a:lnRef idx="1">
            <a:schemeClr val="accent1"/>
          </a:lnRef>
          <a:fillRef idx="2">
            <a:schemeClr val="accent1"/>
          </a:fillRef>
          <a:effectRef idx="1">
            <a:schemeClr val="accent1"/>
          </a:effectRef>
          <a:fontRef idx="minor">
            <a:schemeClr val="dk1"/>
          </a:fontRef>
        </dgm:style>
      </dgm:prSet>
      <dgm:spPr/>
      <dgm:t>
        <a:bodyPr/>
        <a:lstStyle/>
        <a:p>
          <a:endParaRPr lang="en-US" sz="1200" kern="1200" dirty="0"/>
        </a:p>
      </dgm:t>
    </dgm:pt>
    <dgm:pt modelId="{C5CE465C-8293-427A-B1C4-50E9AB3DD06A}" type="sibTrans" cxnId="{85EA11C9-1C7B-4398-AA40-A006F969B206}">
      <dgm:prSet/>
      <dgm:spPr/>
      <dgm:t>
        <a:bodyPr/>
        <a:lstStyle/>
        <a:p>
          <a:endParaRPr lang="en-US"/>
        </a:p>
      </dgm:t>
    </dgm:pt>
    <dgm:pt modelId="{32A35F89-2C8F-42CF-B56C-5131BCC2D00A}" type="parTrans" cxnId="{85EA11C9-1C7B-4398-AA40-A006F969B206}">
      <dgm:prSet/>
      <dgm:spPr/>
      <dgm:t>
        <a:bodyPr/>
        <a:lstStyle/>
        <a:p>
          <a:endParaRPr lang="en-US"/>
        </a:p>
      </dgm:t>
    </dgm:pt>
    <dgm:pt modelId="{862FC308-FD1D-49CC-A748-D2D825ADE459}">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600" kern="1200" dirty="0">
              <a:solidFill>
                <a:prstClr val="black">
                  <a:hueOff val="0"/>
                  <a:satOff val="0"/>
                  <a:lumOff val="0"/>
                  <a:alphaOff val="0"/>
                </a:prstClr>
              </a:solidFill>
              <a:latin typeface="Gill Sans MT" panose="020B0502020104020203"/>
              <a:ea typeface="+mn-ea"/>
              <a:cs typeface="+mn-cs"/>
            </a:rPr>
            <a:t>Regression</a:t>
          </a:r>
        </a:p>
      </dgm:t>
    </dgm:pt>
    <dgm:pt modelId="{5EE99D79-00F9-4486-9F00-4AECC8519372}" type="sibTrans" cxnId="{C3E594BE-7DAF-4A8F-89A0-87F25437D790}">
      <dgm:prSet/>
      <dgm:spPr/>
      <dgm:t>
        <a:bodyPr/>
        <a:lstStyle/>
        <a:p>
          <a:endParaRPr lang="en-US"/>
        </a:p>
      </dgm:t>
    </dgm:pt>
    <dgm:pt modelId="{DE2859E0-41B6-459A-9716-147472E64F63}" type="parTrans" cxnId="{C3E594BE-7DAF-4A8F-89A0-87F25437D790}">
      <dgm:prSet/>
      <dgm:spPr/>
      <dgm:t>
        <a:bodyPr/>
        <a:lstStyle/>
        <a:p>
          <a:endParaRPr lang="en-US"/>
        </a:p>
      </dgm:t>
    </dgm:pt>
    <dgm:pt modelId="{53BE9D53-CF5F-4268-9996-E08428A08164}">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latin typeface="Gill Sans MT" panose="020B0502020104020203"/>
              <a:ea typeface="+mn-ea"/>
              <a:cs typeface="+mn-cs"/>
            </a:rPr>
            <a:t>MT release/return forecast</a:t>
          </a:r>
        </a:p>
      </dgm:t>
    </dgm:pt>
    <dgm:pt modelId="{B24C1D65-81DF-4773-B747-3DE3CC6B8F9C}" type="sibTrans" cxnId="{75B3960B-20CF-4E8B-BC72-674DB337BF74}">
      <dgm:prSet/>
      <dgm:spPr/>
      <dgm:t>
        <a:bodyPr/>
        <a:lstStyle/>
        <a:p>
          <a:endParaRPr lang="en-US"/>
        </a:p>
      </dgm:t>
    </dgm:pt>
    <dgm:pt modelId="{C5117839-30F9-44E5-B2D9-FB3AAED18D26}" type="parTrans" cxnId="{75B3960B-20CF-4E8B-BC72-674DB337BF74}">
      <dgm:prSet/>
      <dgm:spPr/>
      <dgm:t>
        <a:bodyPr/>
        <a:lstStyle/>
        <a:p>
          <a:endParaRPr lang="en-US"/>
        </a:p>
      </dgm:t>
    </dgm:pt>
    <dgm:pt modelId="{F6FE9A35-7F9C-4EF6-8E9F-5BB00F970C25}">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latin typeface="Gill Sans MT" panose="020B0502020104020203"/>
              <a:ea typeface="+mn-ea"/>
              <a:cs typeface="+mn-cs"/>
            </a:rPr>
            <a:t>Vessel utilization forecast</a:t>
          </a:r>
        </a:p>
      </dgm:t>
    </dgm:pt>
    <dgm:pt modelId="{75D3E142-1AEE-41D1-BE00-987089269862}" type="sibTrans" cxnId="{06423FF5-9249-435B-88E0-0299D7C50754}">
      <dgm:prSet/>
      <dgm:spPr/>
      <dgm:t>
        <a:bodyPr/>
        <a:lstStyle/>
        <a:p>
          <a:endParaRPr lang="en-US"/>
        </a:p>
      </dgm:t>
    </dgm:pt>
    <dgm:pt modelId="{3D3C48CE-1AE2-4A41-AF20-95F4C201DD25}" type="parTrans" cxnId="{06423FF5-9249-435B-88E0-0299D7C50754}">
      <dgm:prSet/>
      <dgm:spPr/>
      <dgm:t>
        <a:bodyPr/>
        <a:lstStyle/>
        <a:p>
          <a:endParaRPr lang="en-US"/>
        </a:p>
      </dgm:t>
    </dgm:pt>
    <dgm:pt modelId="{49BF4B16-8F2C-4577-A723-A04D7EFA2034}">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latin typeface="Gill Sans MT" panose="020B0502020104020203"/>
              <a:ea typeface="+mn-ea"/>
              <a:cs typeface="+mn-cs"/>
            </a:rPr>
            <a:t>Dynamic ETA</a:t>
          </a:r>
        </a:p>
      </dgm:t>
    </dgm:pt>
    <dgm:pt modelId="{AE8DC0B9-7AFF-47EF-9AB4-C6CE131ABEBA}" type="sibTrans" cxnId="{CBADB21D-DED6-46DA-9F73-F3314775298C}">
      <dgm:prSet/>
      <dgm:spPr/>
      <dgm:t>
        <a:bodyPr/>
        <a:lstStyle/>
        <a:p>
          <a:endParaRPr lang="en-US"/>
        </a:p>
      </dgm:t>
    </dgm:pt>
    <dgm:pt modelId="{A296E68E-786C-4FF1-993A-5485C170F3C8}" type="parTrans" cxnId="{CBADB21D-DED6-46DA-9F73-F3314775298C}">
      <dgm:prSet/>
      <dgm:spPr/>
      <dgm:t>
        <a:bodyPr/>
        <a:lstStyle/>
        <a:p>
          <a:endParaRPr lang="en-US"/>
        </a:p>
      </dgm:t>
    </dgm:pt>
    <dgm:pt modelId="{8607B370-2F28-4138-AC60-6431ACEB4DFE}">
      <dgm:prSet phldrT="[Text]" custT="1">
        <dgm:style>
          <a:lnRef idx="1">
            <a:schemeClr val="accent5"/>
          </a:lnRef>
          <a:fillRef idx="2">
            <a:schemeClr val="accent5"/>
          </a:fillRef>
          <a:effectRef idx="1">
            <a:schemeClr val="accent5"/>
          </a:effectRef>
          <a:fontRef idx="minor">
            <a:schemeClr val="dk1"/>
          </a:fontRef>
        </dgm:style>
      </dgm:prSet>
      <dgm:spPr/>
      <dgm:t>
        <a:bodyPr/>
        <a:lstStyle/>
        <a:p>
          <a:r>
            <a:rPr lang="en-US" sz="1600" kern="1200" dirty="0">
              <a:solidFill>
                <a:schemeClr val="tx1">
                  <a:lumMod val="50000"/>
                  <a:lumOff val="50000"/>
                </a:schemeClr>
              </a:solidFill>
              <a:latin typeface="Gill Sans MT" panose="020B0502020104020203"/>
              <a:ea typeface="+mn-ea"/>
              <a:cs typeface="+mn-cs"/>
            </a:rPr>
            <a:t>Sequential decision </a:t>
          </a:r>
        </a:p>
      </dgm:t>
    </dgm:pt>
    <dgm:pt modelId="{6D1D31C1-AD9E-4DC7-810B-52F14E755825}" type="parTrans" cxnId="{6CCE284F-1546-4B2A-B4A0-85225C5ABEF0}">
      <dgm:prSet/>
      <dgm:spPr/>
      <dgm:t>
        <a:bodyPr/>
        <a:lstStyle/>
        <a:p>
          <a:endParaRPr lang="en-US"/>
        </a:p>
      </dgm:t>
    </dgm:pt>
    <dgm:pt modelId="{E63AD641-45F5-4C6F-8C84-20C71FA9A75C}" type="sibTrans" cxnId="{6CCE284F-1546-4B2A-B4A0-85225C5ABEF0}">
      <dgm:prSet/>
      <dgm:spPr/>
      <dgm:t>
        <a:bodyPr/>
        <a:lstStyle/>
        <a:p>
          <a:endParaRPr lang="en-US"/>
        </a:p>
      </dgm:t>
    </dgm:pt>
    <dgm:pt modelId="{C9EBB225-1B8C-4CDF-B05F-738A9A984D17}">
      <dgm:prSet phldrT="[Text]" custT="1">
        <dgm:style>
          <a:lnRef idx="1">
            <a:schemeClr val="accent5"/>
          </a:lnRef>
          <a:fillRef idx="2">
            <a:schemeClr val="accent5"/>
          </a:fillRef>
          <a:effectRef idx="1">
            <a:schemeClr val="accent5"/>
          </a:effectRef>
          <a:fontRef idx="minor">
            <a:schemeClr val="dk1"/>
          </a:fontRef>
        </dgm:style>
      </dgm:prSet>
      <dgm:spPr/>
      <dgm:t>
        <a:bodyPr/>
        <a:lstStyle/>
        <a:p>
          <a:endParaRPr lang="en-US" sz="1600" kern="1200" dirty="0">
            <a:solidFill>
              <a:schemeClr val="tx1">
                <a:lumMod val="50000"/>
                <a:lumOff val="50000"/>
              </a:schemeClr>
            </a:solidFill>
            <a:latin typeface="Gill Sans MT" panose="020B0502020104020203"/>
            <a:ea typeface="+mn-ea"/>
            <a:cs typeface="+mn-cs"/>
          </a:endParaRPr>
        </a:p>
      </dgm:t>
    </dgm:pt>
    <dgm:pt modelId="{653454BE-D137-4079-B3AE-C64202A91BAE}" type="parTrans" cxnId="{E81519CB-09CB-4716-A525-9CA7D8B162E5}">
      <dgm:prSet/>
      <dgm:spPr/>
      <dgm:t>
        <a:bodyPr/>
        <a:lstStyle/>
        <a:p>
          <a:endParaRPr lang="en-US"/>
        </a:p>
      </dgm:t>
    </dgm:pt>
    <dgm:pt modelId="{D0FCD87A-77AC-4EB9-80DE-C565BD95C315}" type="sibTrans" cxnId="{E81519CB-09CB-4716-A525-9CA7D8B162E5}">
      <dgm:prSet/>
      <dgm:spPr/>
      <dgm:t>
        <a:bodyPr/>
        <a:lstStyle/>
        <a:p>
          <a:endParaRPr lang="en-US"/>
        </a:p>
      </dgm:t>
    </dgm:pt>
    <dgm:pt modelId="{DDDD0C03-1CF1-4315-AEB6-AFB3B2B08158}">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200" kern="1200" dirty="0">
              <a:solidFill>
                <a:schemeClr val="tx1"/>
              </a:solidFill>
            </a:rPr>
            <a:t>Commodity</a:t>
          </a:r>
        </a:p>
      </dgm:t>
    </dgm:pt>
    <dgm:pt modelId="{CB3AFAEE-6E8C-4B76-9320-B64FDA7E17D5}" type="parTrans" cxnId="{18E9B634-FB86-43A5-98E7-225FB9F9DEF5}">
      <dgm:prSet/>
      <dgm:spPr/>
      <dgm:t>
        <a:bodyPr/>
        <a:lstStyle/>
        <a:p>
          <a:endParaRPr lang="en-US"/>
        </a:p>
      </dgm:t>
    </dgm:pt>
    <dgm:pt modelId="{130E3156-846C-48F9-B745-1F57CB0B817C}" type="sibTrans" cxnId="{18E9B634-FB86-43A5-98E7-225FB9F9DEF5}">
      <dgm:prSet/>
      <dgm:spPr/>
      <dgm:t>
        <a:bodyPr/>
        <a:lstStyle/>
        <a:p>
          <a:endParaRPr lang="en-US"/>
        </a:p>
      </dgm:t>
    </dgm:pt>
    <dgm:pt modelId="{69CD9BDD-41CD-439D-A050-F02B873A142D}">
      <dgm:prSet phldrT="[Text]">
        <dgm:style>
          <a:lnRef idx="1">
            <a:schemeClr val="accent1"/>
          </a:lnRef>
          <a:fillRef idx="3">
            <a:schemeClr val="accent1"/>
          </a:fillRef>
          <a:effectRef idx="2">
            <a:schemeClr val="accent1"/>
          </a:effectRef>
          <a:fontRef idx="minor">
            <a:schemeClr val="lt1"/>
          </a:fontRef>
        </dgm:style>
      </dgm:prSet>
      <dgm:spPr/>
      <dgm:t>
        <a:bodyPr/>
        <a:lstStyle/>
        <a:p>
          <a:r>
            <a:rPr lang="en-US" dirty="0"/>
            <a:t>Supervised Learning</a:t>
          </a:r>
        </a:p>
      </dgm:t>
    </dgm:pt>
    <dgm:pt modelId="{52ECCDEC-8320-47E3-8AA9-96EAB93D2578}" type="sibTrans" cxnId="{52A54977-3F9A-4447-8283-0C2DD917D05B}">
      <dgm:prSet/>
      <dgm:spPr/>
      <dgm:t>
        <a:bodyPr/>
        <a:lstStyle/>
        <a:p>
          <a:endParaRPr lang="en-US"/>
        </a:p>
      </dgm:t>
    </dgm:pt>
    <dgm:pt modelId="{16955252-0F31-44AC-8B25-5303F4A396B7}" type="parTrans" cxnId="{52A54977-3F9A-4447-8283-0C2DD917D05B}">
      <dgm:prSet/>
      <dgm:spPr/>
      <dgm:t>
        <a:bodyPr/>
        <a:lstStyle/>
        <a:p>
          <a:endParaRPr lang="en-US"/>
        </a:p>
      </dgm:t>
    </dgm:pt>
    <dgm:pt modelId="{17073672-9054-4ADA-B63F-9F26F8C5CFBE}" type="pres">
      <dgm:prSet presAssocID="{EE4EC706-919F-40F2-A3FB-511BD5BD18DE}" presName="Name0" presStyleCnt="0">
        <dgm:presLayoutVars>
          <dgm:dir/>
          <dgm:animLvl val="lvl"/>
          <dgm:resizeHandles val="exact"/>
        </dgm:presLayoutVars>
      </dgm:prSet>
      <dgm:spPr/>
    </dgm:pt>
    <dgm:pt modelId="{AA0EC889-A026-46B7-B415-2BF8EA85B01C}" type="pres">
      <dgm:prSet presAssocID="{69CD9BDD-41CD-439D-A050-F02B873A142D}" presName="composite" presStyleCnt="0"/>
      <dgm:spPr/>
    </dgm:pt>
    <dgm:pt modelId="{656F71FE-4923-4155-A3DA-EEE6C9B57A04}" type="pres">
      <dgm:prSet presAssocID="{69CD9BDD-41CD-439D-A050-F02B873A142D}" presName="parTx" presStyleLbl="alignNode1" presStyleIdx="0" presStyleCnt="3">
        <dgm:presLayoutVars>
          <dgm:chMax val="0"/>
          <dgm:chPref val="0"/>
          <dgm:bulletEnabled val="1"/>
        </dgm:presLayoutVars>
      </dgm:prSet>
      <dgm:spPr/>
    </dgm:pt>
    <dgm:pt modelId="{6D5B1211-971C-46F5-A815-9A79D735D148}" type="pres">
      <dgm:prSet presAssocID="{69CD9BDD-41CD-439D-A050-F02B873A142D}" presName="desTx" presStyleLbl="alignAccFollowNode1" presStyleIdx="0" presStyleCnt="3">
        <dgm:presLayoutVars>
          <dgm:bulletEnabled val="1"/>
        </dgm:presLayoutVars>
      </dgm:prSet>
      <dgm:spPr/>
    </dgm:pt>
    <dgm:pt modelId="{03C9672D-AC6E-4C89-A67A-E9123E9E5676}" type="pres">
      <dgm:prSet presAssocID="{52ECCDEC-8320-47E3-8AA9-96EAB93D2578}" presName="space" presStyleCnt="0"/>
      <dgm:spPr/>
    </dgm:pt>
    <dgm:pt modelId="{B833B99A-E0B0-43FD-979F-B77430E4C6BF}" type="pres">
      <dgm:prSet presAssocID="{C3B236F7-1801-480F-9618-89230A87DF5B}" presName="composite" presStyleCnt="0"/>
      <dgm:spPr/>
    </dgm:pt>
    <dgm:pt modelId="{31AEF51E-2328-4FDB-87D3-A2D6D5E07874}" type="pres">
      <dgm:prSet presAssocID="{C3B236F7-1801-480F-9618-89230A87DF5B}" presName="parTx" presStyleLbl="alignNode1" presStyleIdx="1" presStyleCnt="3">
        <dgm:presLayoutVars>
          <dgm:chMax val="0"/>
          <dgm:chPref val="0"/>
          <dgm:bulletEnabled val="1"/>
        </dgm:presLayoutVars>
      </dgm:prSet>
      <dgm:spPr/>
    </dgm:pt>
    <dgm:pt modelId="{F8147D98-9DF8-4BFB-A87D-32FC1B287088}" type="pres">
      <dgm:prSet presAssocID="{C3B236F7-1801-480F-9618-89230A87DF5B}" presName="desTx" presStyleLbl="alignAccFollowNode1" presStyleIdx="1" presStyleCnt="3">
        <dgm:presLayoutVars>
          <dgm:bulletEnabled val="1"/>
        </dgm:presLayoutVars>
      </dgm:prSet>
      <dgm:spPr/>
    </dgm:pt>
    <dgm:pt modelId="{B8C85511-6E21-4EA7-BD9E-22944E30AB75}" type="pres">
      <dgm:prSet presAssocID="{78FB1DA1-66E8-4D14-B60D-2C1C53264E10}" presName="space" presStyleCnt="0"/>
      <dgm:spPr/>
    </dgm:pt>
    <dgm:pt modelId="{0FA4F730-E377-4B12-A7CD-819743EB9901}" type="pres">
      <dgm:prSet presAssocID="{D74807A3-AD76-4A4A-8D93-62746E87AD70}" presName="composite" presStyleCnt="0"/>
      <dgm:spPr/>
    </dgm:pt>
    <dgm:pt modelId="{387BB3E5-80D1-4B04-B039-924D2C8D3643}" type="pres">
      <dgm:prSet presAssocID="{D74807A3-AD76-4A4A-8D93-62746E87AD70}" presName="parTx" presStyleLbl="alignNode1" presStyleIdx="2" presStyleCnt="3">
        <dgm:presLayoutVars>
          <dgm:chMax val="0"/>
          <dgm:chPref val="0"/>
          <dgm:bulletEnabled val="1"/>
        </dgm:presLayoutVars>
      </dgm:prSet>
      <dgm:spPr/>
    </dgm:pt>
    <dgm:pt modelId="{B54BBBC0-1285-4676-BC16-7C424E3013C4}" type="pres">
      <dgm:prSet presAssocID="{D74807A3-AD76-4A4A-8D93-62746E87AD70}" presName="desTx" presStyleLbl="alignAccFollowNode1" presStyleIdx="2" presStyleCnt="3">
        <dgm:presLayoutVars>
          <dgm:bulletEnabled val="1"/>
        </dgm:presLayoutVars>
      </dgm:prSet>
      <dgm:spPr/>
    </dgm:pt>
  </dgm:ptLst>
  <dgm:cxnLst>
    <dgm:cxn modelId="{75B3960B-20CF-4E8B-BC72-674DB337BF74}" srcId="{862FC308-FD1D-49CC-A748-D2D825ADE459}" destId="{53BE9D53-CF5F-4268-9996-E08428A08164}" srcOrd="0" destOrd="0" parTransId="{C5117839-30F9-44E5-B2D9-FB3AAED18D26}" sibTransId="{B24C1D65-81DF-4773-B747-3DE3CC6B8F9C}"/>
    <dgm:cxn modelId="{6A2EA30F-7D14-42E1-9E21-3FB744882CA6}" type="presOf" srcId="{9D73758C-F10F-43B8-BB5F-5A8807E38B44}" destId="{F8147D98-9DF8-4BFB-A87D-32FC1B287088}" srcOrd="0" destOrd="2" presId="urn:microsoft.com/office/officeart/2005/8/layout/hList1"/>
    <dgm:cxn modelId="{59E25011-B069-4E01-8082-4406B0310923}" srcId="{69CD9BDD-41CD-439D-A050-F02B873A142D}" destId="{08721F56-D22F-42CA-B282-4CC07C43E70D}" srcOrd="2" destOrd="0" parTransId="{F68A0F7C-8C25-4310-82B9-1FECBDEA75D2}" sibTransId="{EB02B8CD-2E1F-48E9-8663-AAEDDB097767}"/>
    <dgm:cxn modelId="{64E76D13-5376-4428-A0CE-C0C85E3F9656}" type="presOf" srcId="{862FC308-FD1D-49CC-A748-D2D825ADE459}" destId="{6D5B1211-971C-46F5-A815-9A79D735D148}" srcOrd="0" destOrd="7" presId="urn:microsoft.com/office/officeart/2005/8/layout/hList1"/>
    <dgm:cxn modelId="{DDB6C013-6155-4F16-B984-1D8754AAF398}" type="presOf" srcId="{C9F92292-B7A7-4CAD-B655-0104DE35E055}" destId="{B54BBBC0-1285-4676-BC16-7C424E3013C4}" srcOrd="0" destOrd="1" presId="urn:microsoft.com/office/officeart/2005/8/layout/hList1"/>
    <dgm:cxn modelId="{A85DF517-A79E-414E-8F74-9E98CCF2D995}" type="presOf" srcId="{E4CAA3E5-001A-4FE7-8275-29D540A23FAB}" destId="{B54BBBC0-1285-4676-BC16-7C424E3013C4}" srcOrd="0" destOrd="0" presId="urn:microsoft.com/office/officeart/2005/8/layout/hList1"/>
    <dgm:cxn modelId="{4FC2BD1B-6709-4A7F-8A09-B87FF05AC66D}" type="presOf" srcId="{5556C556-E58D-48EE-B587-F967938DCFF3}" destId="{6D5B1211-971C-46F5-A815-9A79D735D148}" srcOrd="0" destOrd="4" presId="urn:microsoft.com/office/officeart/2005/8/layout/hList1"/>
    <dgm:cxn modelId="{CBADB21D-DED6-46DA-9F73-F3314775298C}" srcId="{862FC308-FD1D-49CC-A748-D2D825ADE459}" destId="{49BF4B16-8F2C-4577-A723-A04D7EFA2034}" srcOrd="2" destOrd="0" parTransId="{A296E68E-786C-4FF1-993A-5485C170F3C8}" sibTransId="{AE8DC0B9-7AFF-47EF-9AB4-C6CE131ABEBA}"/>
    <dgm:cxn modelId="{5BC4EA1D-ED67-48D5-95E8-A8B3617159B0}" type="presOf" srcId="{C3B236F7-1801-480F-9618-89230A87DF5B}" destId="{31AEF51E-2328-4FDB-87D3-A2D6D5E07874}" srcOrd="0" destOrd="0" presId="urn:microsoft.com/office/officeart/2005/8/layout/hList1"/>
    <dgm:cxn modelId="{C9F9051F-B8BF-4169-ACCF-FCB25BA1042B}" srcId="{C3B236F7-1801-480F-9618-89230A87DF5B}" destId="{AAEFC692-C82E-4B6C-A429-FEC2246E04A5}" srcOrd="0" destOrd="0" parTransId="{F1473A29-D346-425D-8B9F-CF59F250170C}" sibTransId="{2D5BD69D-5209-4E7A-B8D8-702100C7AF8B}"/>
    <dgm:cxn modelId="{3492DE21-5718-413C-9D90-3B03E3500D07}" srcId="{C3B236F7-1801-480F-9618-89230A87DF5B}" destId="{9D73758C-F10F-43B8-BB5F-5A8807E38B44}" srcOrd="2" destOrd="0" parTransId="{B2AADB2C-36A6-4715-9465-63913C32513E}" sibTransId="{2E76AB63-1C98-4426-AA7A-BDFAA6CF7178}"/>
    <dgm:cxn modelId="{51674524-6C0D-41A6-9287-FFEAB1C581BD}" srcId="{D74807A3-AD76-4A4A-8D93-62746E87AD70}" destId="{E4CAA3E5-001A-4FE7-8275-29D540A23FAB}" srcOrd="0" destOrd="0" parTransId="{4BD180E1-574B-466E-A403-82644CF41AD2}" sibTransId="{3F71F149-F0D8-45EB-99B5-98C2FC7914B4}"/>
    <dgm:cxn modelId="{A4525827-7ED5-4764-990D-332DABF84314}" srcId="{9D73758C-F10F-43B8-BB5F-5A8807E38B44}" destId="{97BADD68-00A8-4B54-BE0A-49DC90D52F7E}" srcOrd="1" destOrd="0" parTransId="{39C6DED4-6BCD-43BA-9EE2-D92115AC2AAE}" sibTransId="{7777319E-FA20-4D60-992F-627253B1E641}"/>
    <dgm:cxn modelId="{13F8552E-8958-4700-BFA5-48CC60D6D0D1}" srcId="{EE4EC706-919F-40F2-A3FB-511BD5BD18DE}" destId="{C3B236F7-1801-480F-9618-89230A87DF5B}" srcOrd="1" destOrd="0" parTransId="{3036543A-1FB6-4416-A168-CE4C75CFC66A}" sibTransId="{78FB1DA1-66E8-4D14-B60D-2C1C53264E10}"/>
    <dgm:cxn modelId="{9018FB2F-3B19-4E70-B3DE-E6AD89B81195}" srcId="{08721F56-D22F-42CA-B282-4CC07C43E70D}" destId="{5556C556-E58D-48EE-B587-F967938DCFF3}" srcOrd="1" destOrd="0" parTransId="{96BCBA91-6646-401B-8D24-F0B39C34F094}" sibTransId="{2222390A-E029-4777-9914-717297B16008}"/>
    <dgm:cxn modelId="{18E9B634-FB86-43A5-98E7-225FB9F9DEF5}" srcId="{08721F56-D22F-42CA-B282-4CC07C43E70D}" destId="{DDDD0C03-1CF1-4315-AEB6-AFB3B2B08158}" srcOrd="2" destOrd="0" parTransId="{CB3AFAEE-6E8C-4B76-9320-B64FDA7E17D5}" sibTransId="{130E3156-846C-48F9-B745-1F57CB0B817C}"/>
    <dgm:cxn modelId="{39D4B040-5479-4177-B78A-382D6DA1B500}" type="presOf" srcId="{1E75564E-C566-452E-A2F4-3119024EC3D0}" destId="{F8147D98-9DF8-4BFB-A87D-32FC1B287088}" srcOrd="0" destOrd="6" presId="urn:microsoft.com/office/officeart/2005/8/layout/hList1"/>
    <dgm:cxn modelId="{0F11765C-8EC3-4ED1-B3E7-DCB4E920A61D}" srcId="{08721F56-D22F-42CA-B282-4CC07C43E70D}" destId="{13322FA4-36E4-429D-A049-356E662BA5ED}" srcOrd="0" destOrd="0" parTransId="{BFC53172-AE3A-468D-B688-D8185DFBF1CE}" sibTransId="{AF37C113-8005-4427-9D42-3C31BBB9DE13}"/>
    <dgm:cxn modelId="{AF6B1E43-DF9C-4CCF-8A3F-6638234AEE11}" type="presOf" srcId="{08721F56-D22F-42CA-B282-4CC07C43E70D}" destId="{6D5B1211-971C-46F5-A815-9A79D735D148}" srcOrd="0" destOrd="2" presId="urn:microsoft.com/office/officeart/2005/8/layout/hList1"/>
    <dgm:cxn modelId="{BD893149-F23B-4578-BBD0-A81953861901}" type="presOf" srcId="{AAEFC692-C82E-4B6C-A429-FEC2246E04A5}" destId="{F8147D98-9DF8-4BFB-A87D-32FC1B287088}" srcOrd="0" destOrd="0" presId="urn:microsoft.com/office/officeart/2005/8/layout/hList1"/>
    <dgm:cxn modelId="{760FE04C-8BA5-4465-B6F7-47A18197B24C}" srcId="{69CD9BDD-41CD-439D-A050-F02B873A142D}" destId="{70558F3C-0782-435C-9470-571AA5C1A94E}" srcOrd="1" destOrd="0" parTransId="{E6DDB3A6-B5F2-4EB8-A455-88936B41F89B}" sibTransId="{623CB964-57A9-417E-A432-EB4CE93041D4}"/>
    <dgm:cxn modelId="{8236E64E-0E1C-498D-9F6E-AA23B05DFA65}" type="presOf" srcId="{49BF4B16-8F2C-4577-A723-A04D7EFA2034}" destId="{6D5B1211-971C-46F5-A815-9A79D735D148}" srcOrd="0" destOrd="10" presId="urn:microsoft.com/office/officeart/2005/8/layout/hList1"/>
    <dgm:cxn modelId="{6CCE284F-1546-4B2A-B4A0-85225C5ABEF0}" srcId="{D74807A3-AD76-4A4A-8D93-62746E87AD70}" destId="{8607B370-2F28-4138-AC60-6431ACEB4DFE}" srcOrd="4" destOrd="0" parTransId="{6D1D31C1-AD9E-4DC7-810B-52F14E755825}" sibTransId="{E63AD641-45F5-4C6F-8C84-20C71FA9A75C}"/>
    <dgm:cxn modelId="{3400F753-2409-48DA-87CD-FE0A2C701847}" type="presOf" srcId="{1A420B45-4E73-48A7-AB1E-0307B99B7E5D}" destId="{F8147D98-9DF8-4BFB-A87D-32FC1B287088}" srcOrd="0" destOrd="3" presId="urn:microsoft.com/office/officeart/2005/8/layout/hList1"/>
    <dgm:cxn modelId="{C4CB4B56-D0A0-488C-BB6B-B8E36AB5DA47}" type="presOf" srcId="{70558F3C-0782-435C-9470-571AA5C1A94E}" destId="{6D5B1211-971C-46F5-A815-9A79D735D148}" srcOrd="0" destOrd="1" presId="urn:microsoft.com/office/officeart/2005/8/layout/hList1"/>
    <dgm:cxn modelId="{52A54977-3F9A-4447-8283-0C2DD917D05B}" srcId="{EE4EC706-919F-40F2-A3FB-511BD5BD18DE}" destId="{69CD9BDD-41CD-439D-A050-F02B873A142D}" srcOrd="0" destOrd="0" parTransId="{16955252-0F31-44AC-8B25-5303F4A396B7}" sibTransId="{52ECCDEC-8320-47E3-8AA9-96EAB93D2578}"/>
    <dgm:cxn modelId="{7FE8AD57-5651-404D-B798-B77F3607B1E4}" srcId="{C3B236F7-1801-480F-9618-89230A87DF5B}" destId="{62F8F52B-CD7E-4D83-BAA2-981B0C73C547}" srcOrd="3" destOrd="0" parTransId="{BAEBEDB8-2B82-4FE5-9C39-65AB673050F5}" sibTransId="{5FA51C83-B28F-4A46-9E5E-D3941E30EC66}"/>
    <dgm:cxn modelId="{6FD7F079-988F-464A-B59F-F4F45B6D15CE}" srcId="{69CD9BDD-41CD-439D-A050-F02B873A142D}" destId="{8A615A3D-A4F0-4BD3-B791-8F7978724A65}" srcOrd="0" destOrd="0" parTransId="{A4DD17BB-7AD4-49C8-B0BA-B65B99A059EE}" sibTransId="{358D683A-DE97-4B8A-BA35-81AA86D32174}"/>
    <dgm:cxn modelId="{DBE5FD79-550C-444D-9A81-C94FABC86E33}" type="presOf" srcId="{19E163BD-80EE-431B-A979-1C769FFAC38A}" destId="{B54BBBC0-1285-4676-BC16-7C424E3013C4}" srcOrd="0" destOrd="2" presId="urn:microsoft.com/office/officeart/2005/8/layout/hList1"/>
    <dgm:cxn modelId="{176ED682-4693-4BEB-B813-B7FFB20320DC}" type="presOf" srcId="{13322FA4-36E4-429D-A049-356E662BA5ED}" destId="{6D5B1211-971C-46F5-A815-9A79D735D148}" srcOrd="0" destOrd="3" presId="urn:microsoft.com/office/officeart/2005/8/layout/hList1"/>
    <dgm:cxn modelId="{588FEB8A-897F-4EF1-9D7A-10B428D64D2B}" type="presOf" srcId="{62F8F52B-CD7E-4D83-BAA2-981B0C73C547}" destId="{F8147D98-9DF8-4BFB-A87D-32FC1B287088}" srcOrd="0" destOrd="5" presId="urn:microsoft.com/office/officeart/2005/8/layout/hList1"/>
    <dgm:cxn modelId="{14E7108B-071F-400A-8935-5CEB287F2305}" srcId="{EE4EC706-919F-40F2-A3FB-511BD5BD18DE}" destId="{D74807A3-AD76-4A4A-8D93-62746E87AD70}" srcOrd="2" destOrd="0" parTransId="{DC3865A9-7137-47B8-8F28-7A3EB3C9409C}" sibTransId="{C9E766A9-5DC4-41A6-90B8-6D84A556AEDF}"/>
    <dgm:cxn modelId="{BE91138B-16A7-4A58-B779-C6AD65D47360}" type="presOf" srcId="{97BADD68-00A8-4B54-BE0A-49DC90D52F7E}" destId="{F8147D98-9DF8-4BFB-A87D-32FC1B287088}" srcOrd="0" destOrd="4" presId="urn:microsoft.com/office/officeart/2005/8/layout/hList1"/>
    <dgm:cxn modelId="{FABB808C-6245-46CD-814D-57E64ED63064}" srcId="{D74807A3-AD76-4A4A-8D93-62746E87AD70}" destId="{19E163BD-80EE-431B-A979-1C769FFAC38A}" srcOrd="2" destOrd="0" parTransId="{ED7845A9-E908-41AE-A6FB-63D0AC1BEEDA}" sibTransId="{6A0FC4ED-9029-491D-B189-17BFD9C2DC24}"/>
    <dgm:cxn modelId="{1C202999-8695-41B8-B781-C4344B11733F}" type="presOf" srcId="{69CD9BDD-41CD-439D-A050-F02B873A142D}" destId="{656F71FE-4923-4155-A3DA-EEE6C9B57A04}" srcOrd="0" destOrd="0" presId="urn:microsoft.com/office/officeart/2005/8/layout/hList1"/>
    <dgm:cxn modelId="{2E95409E-E83D-49EC-B6BE-1F5D18227A2B}" srcId="{D74807A3-AD76-4A4A-8D93-62746E87AD70}" destId="{C9F92292-B7A7-4CAD-B655-0104DE35E055}" srcOrd="1" destOrd="0" parTransId="{290F212E-8CFF-4BEB-8A3C-3ACF0A107B6F}" sibTransId="{A074D20C-99E2-4D65-9ADF-6F629D626222}"/>
    <dgm:cxn modelId="{2F1135A8-2A17-4162-8443-AAF73E3BF7F0}" srcId="{9D73758C-F10F-43B8-BB5F-5A8807E38B44}" destId="{1A420B45-4E73-48A7-AB1E-0307B99B7E5D}" srcOrd="0" destOrd="0" parTransId="{866D1385-A05F-4AD7-9D8C-C9B998BD5393}" sibTransId="{02BD61D8-150B-4F66-9157-210B30932C1B}"/>
    <dgm:cxn modelId="{7925A3B1-A35E-4191-B9A2-C686041FDF80}" srcId="{C3B236F7-1801-480F-9618-89230A87DF5B}" destId="{FAE8CE31-C1F5-4CDE-A709-86CA0ADACE26}" srcOrd="1" destOrd="0" parTransId="{0CB6EA62-E0E3-4E53-9261-EC091BA6DD29}" sibTransId="{CC6AE6F7-09AC-4AFB-BE23-1C49D1246307}"/>
    <dgm:cxn modelId="{96A60BB2-41F8-4F9D-8468-D371708ECB3C}" type="presOf" srcId="{EE4EC706-919F-40F2-A3FB-511BD5BD18DE}" destId="{17073672-9054-4ADA-B63F-9F26F8C5CFBE}" srcOrd="0" destOrd="0" presId="urn:microsoft.com/office/officeart/2005/8/layout/hList1"/>
    <dgm:cxn modelId="{5F8447B8-A91A-475E-BA03-3289B890B7F1}" type="presOf" srcId="{FAE8CE31-C1F5-4CDE-A709-86CA0ADACE26}" destId="{F8147D98-9DF8-4BFB-A87D-32FC1B287088}" srcOrd="0" destOrd="1" presId="urn:microsoft.com/office/officeart/2005/8/layout/hList1"/>
    <dgm:cxn modelId="{72264BBE-EB9E-4418-AD5B-826B0DF7B78C}" type="presOf" srcId="{F6FE9A35-7F9C-4EF6-8E9F-5BB00F970C25}" destId="{6D5B1211-971C-46F5-A815-9A79D735D148}" srcOrd="0" destOrd="9" presId="urn:microsoft.com/office/officeart/2005/8/layout/hList1"/>
    <dgm:cxn modelId="{C3E594BE-7DAF-4A8F-89A0-87F25437D790}" srcId="{69CD9BDD-41CD-439D-A050-F02B873A142D}" destId="{862FC308-FD1D-49CC-A748-D2D825ADE459}" srcOrd="3" destOrd="0" parTransId="{DE2859E0-41B6-459A-9716-147472E64F63}" sibTransId="{5EE99D79-00F9-4486-9F00-4AECC8519372}"/>
    <dgm:cxn modelId="{CCC0C5C2-C7F8-40A3-B3AD-61089BBB97EC}" type="presOf" srcId="{8A615A3D-A4F0-4BD3-B791-8F7978724A65}" destId="{6D5B1211-971C-46F5-A815-9A79D735D148}" srcOrd="0" destOrd="0" presId="urn:microsoft.com/office/officeart/2005/8/layout/hList1"/>
    <dgm:cxn modelId="{96445BC3-E99B-4126-8DE1-1832FB2486D0}" type="presOf" srcId="{86B4881D-0C66-48FB-9569-DA469065FC35}" destId="{6D5B1211-971C-46F5-A815-9A79D735D148}" srcOrd="0" destOrd="6" presId="urn:microsoft.com/office/officeart/2005/8/layout/hList1"/>
    <dgm:cxn modelId="{2A70D3C4-C34D-4C5C-B808-325482919788}" srcId="{62F8F52B-CD7E-4D83-BAA2-981B0C73C547}" destId="{1E75564E-C566-452E-A2F4-3119024EC3D0}" srcOrd="0" destOrd="0" parTransId="{0D343A40-92B7-41A3-A1CB-A8ABAE214CCE}" sibTransId="{CC3631AA-9675-4BAF-9561-EEA937ED8B1A}"/>
    <dgm:cxn modelId="{A9929FC7-6AD7-4586-B5F6-22BDB0666715}" type="presOf" srcId="{D74807A3-AD76-4A4A-8D93-62746E87AD70}" destId="{387BB3E5-80D1-4B04-B039-924D2C8D3643}" srcOrd="0" destOrd="0" presId="urn:microsoft.com/office/officeart/2005/8/layout/hList1"/>
    <dgm:cxn modelId="{85EA11C9-1C7B-4398-AA40-A006F969B206}" srcId="{08721F56-D22F-42CA-B282-4CC07C43E70D}" destId="{86B4881D-0C66-48FB-9569-DA469065FC35}" srcOrd="3" destOrd="0" parTransId="{32A35F89-2C8F-42CF-B56C-5131BCC2D00A}" sibTransId="{C5CE465C-8293-427A-B1C4-50E9AB3DD06A}"/>
    <dgm:cxn modelId="{E81519CB-09CB-4716-A525-9CA7D8B162E5}" srcId="{D74807A3-AD76-4A4A-8D93-62746E87AD70}" destId="{C9EBB225-1B8C-4CDF-B05F-738A9A984D17}" srcOrd="3" destOrd="0" parTransId="{653454BE-D137-4079-B3AE-C64202A91BAE}" sibTransId="{D0FCD87A-77AC-4EB9-80DE-C565BD95C315}"/>
    <dgm:cxn modelId="{287C82D9-47F0-4B19-9662-10AFDABFD319}" type="presOf" srcId="{C9EBB225-1B8C-4CDF-B05F-738A9A984D17}" destId="{B54BBBC0-1285-4676-BC16-7C424E3013C4}" srcOrd="0" destOrd="3" presId="urn:microsoft.com/office/officeart/2005/8/layout/hList1"/>
    <dgm:cxn modelId="{C034F5E4-39A1-401C-B005-7FDB25B92D0E}" type="presOf" srcId="{53BE9D53-CF5F-4268-9996-E08428A08164}" destId="{6D5B1211-971C-46F5-A815-9A79D735D148}" srcOrd="0" destOrd="8" presId="urn:microsoft.com/office/officeart/2005/8/layout/hList1"/>
    <dgm:cxn modelId="{06423FF5-9249-435B-88E0-0299D7C50754}" srcId="{862FC308-FD1D-49CC-A748-D2D825ADE459}" destId="{F6FE9A35-7F9C-4EF6-8E9F-5BB00F970C25}" srcOrd="1" destOrd="0" parTransId="{3D3C48CE-1AE2-4A41-AF20-95F4C201DD25}" sibTransId="{75D3E142-1AEE-41D1-BE00-987089269862}"/>
    <dgm:cxn modelId="{551E14F6-7E68-412C-A429-3345E5E6AF62}" type="presOf" srcId="{DDDD0C03-1CF1-4315-AEB6-AFB3B2B08158}" destId="{6D5B1211-971C-46F5-A815-9A79D735D148}" srcOrd="0" destOrd="5" presId="urn:microsoft.com/office/officeart/2005/8/layout/hList1"/>
    <dgm:cxn modelId="{4C1D6CFE-365E-4A2E-BC9A-52D6004ABFB3}" type="presOf" srcId="{8607B370-2F28-4138-AC60-6431ACEB4DFE}" destId="{B54BBBC0-1285-4676-BC16-7C424E3013C4}" srcOrd="0" destOrd="4" presId="urn:microsoft.com/office/officeart/2005/8/layout/hList1"/>
    <dgm:cxn modelId="{C17EE5EB-935F-4108-8B5A-2E05DAB89C68}" type="presParOf" srcId="{17073672-9054-4ADA-B63F-9F26F8C5CFBE}" destId="{AA0EC889-A026-46B7-B415-2BF8EA85B01C}" srcOrd="0" destOrd="0" presId="urn:microsoft.com/office/officeart/2005/8/layout/hList1"/>
    <dgm:cxn modelId="{162F377F-7711-4E32-900B-589A59B4944F}" type="presParOf" srcId="{AA0EC889-A026-46B7-B415-2BF8EA85B01C}" destId="{656F71FE-4923-4155-A3DA-EEE6C9B57A04}" srcOrd="0" destOrd="0" presId="urn:microsoft.com/office/officeart/2005/8/layout/hList1"/>
    <dgm:cxn modelId="{EA582D6E-4B2F-413B-A2C1-0F349FFAD6D5}" type="presParOf" srcId="{AA0EC889-A026-46B7-B415-2BF8EA85B01C}" destId="{6D5B1211-971C-46F5-A815-9A79D735D148}" srcOrd="1" destOrd="0" presId="urn:microsoft.com/office/officeart/2005/8/layout/hList1"/>
    <dgm:cxn modelId="{F40AFD58-736C-4ABC-BB5D-F9093F872097}" type="presParOf" srcId="{17073672-9054-4ADA-B63F-9F26F8C5CFBE}" destId="{03C9672D-AC6E-4C89-A67A-E9123E9E5676}" srcOrd="1" destOrd="0" presId="urn:microsoft.com/office/officeart/2005/8/layout/hList1"/>
    <dgm:cxn modelId="{0F527E8E-A68C-4713-A175-CAF40DAACBA5}" type="presParOf" srcId="{17073672-9054-4ADA-B63F-9F26F8C5CFBE}" destId="{B833B99A-E0B0-43FD-979F-B77430E4C6BF}" srcOrd="2" destOrd="0" presId="urn:microsoft.com/office/officeart/2005/8/layout/hList1"/>
    <dgm:cxn modelId="{EBD656B7-8579-4E02-A75D-E05A7EC8D338}" type="presParOf" srcId="{B833B99A-E0B0-43FD-979F-B77430E4C6BF}" destId="{31AEF51E-2328-4FDB-87D3-A2D6D5E07874}" srcOrd="0" destOrd="0" presId="urn:microsoft.com/office/officeart/2005/8/layout/hList1"/>
    <dgm:cxn modelId="{2AC51A9C-CC43-49AC-9B33-7DAF124AAEE7}" type="presParOf" srcId="{B833B99A-E0B0-43FD-979F-B77430E4C6BF}" destId="{F8147D98-9DF8-4BFB-A87D-32FC1B287088}" srcOrd="1" destOrd="0" presId="urn:microsoft.com/office/officeart/2005/8/layout/hList1"/>
    <dgm:cxn modelId="{D75482B6-60C6-4B0E-BF83-795C33700098}" type="presParOf" srcId="{17073672-9054-4ADA-B63F-9F26F8C5CFBE}" destId="{B8C85511-6E21-4EA7-BD9E-22944E30AB75}" srcOrd="3" destOrd="0" presId="urn:microsoft.com/office/officeart/2005/8/layout/hList1"/>
    <dgm:cxn modelId="{22EDF7AD-446D-43F3-9B87-89007C34F995}" type="presParOf" srcId="{17073672-9054-4ADA-B63F-9F26F8C5CFBE}" destId="{0FA4F730-E377-4B12-A7CD-819743EB9901}" srcOrd="4" destOrd="0" presId="urn:microsoft.com/office/officeart/2005/8/layout/hList1"/>
    <dgm:cxn modelId="{FCF21BA2-82A5-481F-8F4B-19D70F6A42C4}" type="presParOf" srcId="{0FA4F730-E377-4B12-A7CD-819743EB9901}" destId="{387BB3E5-80D1-4B04-B039-924D2C8D3643}" srcOrd="0" destOrd="0" presId="urn:microsoft.com/office/officeart/2005/8/layout/hList1"/>
    <dgm:cxn modelId="{9FD89A27-FB4B-412B-9C89-6B46EED3861E}" type="presParOf" srcId="{0FA4F730-E377-4B12-A7CD-819743EB9901}" destId="{B54BBBC0-1285-4676-BC16-7C424E3013C4}"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2D38AF-D439-41F8-901C-3C47C50C2B7A}">
      <dsp:nvSpPr>
        <dsp:cNvPr id="0" name=""/>
        <dsp:cNvSpPr/>
      </dsp:nvSpPr>
      <dsp:spPr>
        <a:xfrm>
          <a:off x="8946" y="994853"/>
          <a:ext cx="2673988" cy="16043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Data</a:t>
          </a:r>
        </a:p>
        <a:p>
          <a:pPr marL="0" lvl="0" indent="0" algn="ctr" defTabSz="1022350">
            <a:lnSpc>
              <a:spcPct val="90000"/>
            </a:lnSpc>
            <a:spcBef>
              <a:spcPct val="0"/>
            </a:spcBef>
            <a:spcAft>
              <a:spcPct val="35000"/>
            </a:spcAft>
            <a:buNone/>
          </a:pPr>
          <a:r>
            <a:rPr lang="en-US" sz="2300" kern="1200" dirty="0"/>
            <a:t>Experience E</a:t>
          </a:r>
        </a:p>
      </dsp:txBody>
      <dsp:txXfrm>
        <a:off x="55937" y="1041844"/>
        <a:ext cx="2580006" cy="1510411"/>
      </dsp:txXfrm>
    </dsp:sp>
    <dsp:sp modelId="{77AD647F-F913-4B54-9FF8-F2755E09B19B}">
      <dsp:nvSpPr>
        <dsp:cNvPr id="0" name=""/>
        <dsp:cNvSpPr/>
      </dsp:nvSpPr>
      <dsp:spPr>
        <a:xfrm>
          <a:off x="2950334" y="1465475"/>
          <a:ext cx="566885" cy="663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2950334" y="1598105"/>
        <a:ext cx="396820" cy="397889"/>
      </dsp:txXfrm>
    </dsp:sp>
    <dsp:sp modelId="{BBAD933A-1D69-414E-81E1-308205D11F0C}">
      <dsp:nvSpPr>
        <dsp:cNvPr id="0" name=""/>
        <dsp:cNvSpPr/>
      </dsp:nvSpPr>
      <dsp:spPr>
        <a:xfrm>
          <a:off x="3752530" y="994853"/>
          <a:ext cx="2673988" cy="16043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Machine Learning System</a:t>
          </a:r>
        </a:p>
      </dsp:txBody>
      <dsp:txXfrm>
        <a:off x="3799521" y="1041844"/>
        <a:ext cx="2580006" cy="1510411"/>
      </dsp:txXfrm>
    </dsp:sp>
    <dsp:sp modelId="{F673E653-7031-4CDA-A360-707ED08ECAA5}">
      <dsp:nvSpPr>
        <dsp:cNvPr id="0" name=""/>
        <dsp:cNvSpPr/>
      </dsp:nvSpPr>
      <dsp:spPr>
        <a:xfrm>
          <a:off x="6693918" y="1465475"/>
          <a:ext cx="566885" cy="66314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US" sz="1900" kern="1200"/>
        </a:p>
      </dsp:txBody>
      <dsp:txXfrm>
        <a:off x="6693918" y="1598105"/>
        <a:ext cx="396820" cy="397889"/>
      </dsp:txXfrm>
    </dsp:sp>
    <dsp:sp modelId="{B05AB04F-D260-41A3-B651-9508849B2005}">
      <dsp:nvSpPr>
        <dsp:cNvPr id="0" name=""/>
        <dsp:cNvSpPr/>
      </dsp:nvSpPr>
      <dsp:spPr>
        <a:xfrm>
          <a:off x="7496114" y="994853"/>
          <a:ext cx="2673988" cy="160439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dirty="0"/>
            <a:t>Skills</a:t>
          </a:r>
        </a:p>
        <a:p>
          <a:pPr marL="0" lvl="0" indent="0" algn="ctr" defTabSz="1022350">
            <a:lnSpc>
              <a:spcPct val="90000"/>
            </a:lnSpc>
            <a:spcBef>
              <a:spcPct val="0"/>
            </a:spcBef>
            <a:spcAft>
              <a:spcPct val="35000"/>
            </a:spcAft>
            <a:buNone/>
          </a:pPr>
          <a:r>
            <a:rPr lang="en-US" sz="2300" kern="1200" dirty="0"/>
            <a:t>Improvement at task T measure by P</a:t>
          </a:r>
        </a:p>
      </dsp:txBody>
      <dsp:txXfrm>
        <a:off x="7543105" y="1041844"/>
        <a:ext cx="2580006" cy="15104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0C98801-FD2A-4614-8FF7-1B65FBEC8385}">
      <dsp:nvSpPr>
        <dsp:cNvPr id="0" name=""/>
        <dsp:cNvSpPr/>
      </dsp:nvSpPr>
      <dsp:spPr>
        <a:xfrm>
          <a:off x="0" y="400612"/>
          <a:ext cx="6269038" cy="1915200"/>
        </a:xfrm>
        <a:prstGeom prst="rect">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Specify the key variables that are to serve as the model targets and whose related metrics are used determine the success of the project.</a:t>
          </a:r>
        </a:p>
        <a:p>
          <a:pPr marL="171450" lvl="1" indent="-171450" algn="l" defTabSz="844550">
            <a:lnSpc>
              <a:spcPct val="90000"/>
            </a:lnSpc>
            <a:spcBef>
              <a:spcPct val="0"/>
            </a:spcBef>
            <a:spcAft>
              <a:spcPct val="15000"/>
            </a:spcAft>
            <a:buChar char="•"/>
          </a:pPr>
          <a:r>
            <a:rPr lang="en-US" sz="1900" kern="1200"/>
            <a:t>Identify the relevant data sources that the business has access to or needs to obtain.</a:t>
          </a:r>
        </a:p>
      </dsp:txBody>
      <dsp:txXfrm>
        <a:off x="0" y="400612"/>
        <a:ext cx="6269038" cy="1915200"/>
      </dsp:txXfrm>
    </dsp:sp>
    <dsp:sp modelId="{F00F65D2-CCB8-481F-B39F-C0EA5937E1EA}">
      <dsp:nvSpPr>
        <dsp:cNvPr id="0" name=""/>
        <dsp:cNvSpPr/>
      </dsp:nvSpPr>
      <dsp:spPr>
        <a:xfrm>
          <a:off x="313451" y="120172"/>
          <a:ext cx="4388326" cy="56088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0">
          <a:scrgbClr r="0" g="0" b="0"/>
        </a:lnRef>
        <a:fillRef idx="3">
          <a:scrgbClr r="0" g="0" b="0"/>
        </a:fillRef>
        <a:effectRef idx="3">
          <a:scrgbClr r="0" g="0" b="0"/>
        </a:effectRef>
        <a:fontRef idx="minor">
          <a:schemeClr val="lt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Goals</a:t>
          </a:r>
        </a:p>
      </dsp:txBody>
      <dsp:txXfrm>
        <a:off x="340831" y="147552"/>
        <a:ext cx="4333566" cy="506120"/>
      </dsp:txXfrm>
    </dsp:sp>
    <dsp:sp modelId="{C5E34D5F-8826-4989-AB2C-84057B3C8878}">
      <dsp:nvSpPr>
        <dsp:cNvPr id="0" name=""/>
        <dsp:cNvSpPr/>
      </dsp:nvSpPr>
      <dsp:spPr>
        <a:xfrm>
          <a:off x="0" y="2698852"/>
          <a:ext cx="6269038" cy="2753100"/>
        </a:xfrm>
        <a:prstGeom prst="rect">
          <a:avLst/>
        </a:prstGeom>
        <a:solidFill>
          <a:schemeClr val="lt1">
            <a:alpha val="90000"/>
            <a:hueOff val="0"/>
            <a:satOff val="0"/>
            <a:lumOff val="0"/>
            <a:alphaOff val="0"/>
          </a:schemeClr>
        </a:solid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b="1" kern="1200"/>
            <a:t>Define objectives</a:t>
          </a:r>
          <a:r>
            <a:rPr lang="en-US" sz="1900" kern="1200"/>
            <a:t>: Work with your customer and other stakeholders to understand and identify the business problems. Formulate questions that define the business goals that the data science techniques can target.</a:t>
          </a:r>
        </a:p>
        <a:p>
          <a:pPr marL="171450" lvl="1" indent="-171450" algn="l" defTabSz="844550">
            <a:lnSpc>
              <a:spcPct val="90000"/>
            </a:lnSpc>
            <a:spcBef>
              <a:spcPct val="0"/>
            </a:spcBef>
            <a:spcAft>
              <a:spcPct val="15000"/>
            </a:spcAft>
            <a:buChar char="•"/>
          </a:pPr>
          <a:r>
            <a:rPr lang="en-US" sz="1900" b="1" kern="1200"/>
            <a:t>Identify data sources</a:t>
          </a:r>
          <a:r>
            <a:rPr lang="en-US" sz="1900" kern="1200"/>
            <a:t>: Find the relevant data that helps you answer the questions that define the objectives of the project.</a:t>
          </a:r>
        </a:p>
      </dsp:txBody>
      <dsp:txXfrm>
        <a:off x="0" y="2698852"/>
        <a:ext cx="6269038" cy="2753100"/>
      </dsp:txXfrm>
    </dsp:sp>
    <dsp:sp modelId="{566EC472-DA36-4738-B544-FA9F63E746DB}">
      <dsp:nvSpPr>
        <dsp:cNvPr id="0" name=""/>
        <dsp:cNvSpPr/>
      </dsp:nvSpPr>
      <dsp:spPr>
        <a:xfrm>
          <a:off x="313451" y="2418412"/>
          <a:ext cx="4388326" cy="56088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0">
          <a:scrgbClr r="0" g="0" b="0"/>
        </a:lnRef>
        <a:fillRef idx="3">
          <a:scrgbClr r="0" g="0" b="0"/>
        </a:fillRef>
        <a:effectRef idx="3">
          <a:scrgbClr r="0" g="0" b="0"/>
        </a:effectRef>
        <a:fontRef idx="minor">
          <a:schemeClr val="lt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sp:txBody>
      <dsp:txXfrm>
        <a:off x="340831" y="2445792"/>
        <a:ext cx="4333566" cy="50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90F9C4-5DDE-4AD4-94D2-2272C1AE30B4}">
      <dsp:nvSpPr>
        <dsp:cNvPr id="0" name=""/>
        <dsp:cNvSpPr/>
      </dsp:nvSpPr>
      <dsp:spPr>
        <a:xfrm>
          <a:off x="0" y="520312"/>
          <a:ext cx="6269038" cy="221445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Produce a clean, high-quality data set whose relationship to the target variables is understood. Locate the data set in the appropriate analytics environment so you are ready to model.</a:t>
          </a:r>
        </a:p>
        <a:p>
          <a:pPr marL="171450" lvl="1" indent="-171450" algn="l" defTabSz="844550">
            <a:lnSpc>
              <a:spcPct val="90000"/>
            </a:lnSpc>
            <a:spcBef>
              <a:spcPct val="0"/>
            </a:spcBef>
            <a:spcAft>
              <a:spcPct val="15000"/>
            </a:spcAft>
            <a:buChar char="•"/>
          </a:pPr>
          <a:r>
            <a:rPr lang="en-US" sz="1900" kern="1200"/>
            <a:t>Develop a solution architecture of the data pipeline that refreshes and scores the data regularly.</a:t>
          </a:r>
        </a:p>
      </dsp:txBody>
      <dsp:txXfrm>
        <a:off x="0" y="520312"/>
        <a:ext cx="6269038" cy="2214450"/>
      </dsp:txXfrm>
    </dsp:sp>
    <dsp:sp modelId="{8B37447F-57D6-4000-B0B5-D39FA0D28012}">
      <dsp:nvSpPr>
        <dsp:cNvPr id="0" name=""/>
        <dsp:cNvSpPr/>
      </dsp:nvSpPr>
      <dsp:spPr>
        <a:xfrm>
          <a:off x="313451" y="239872"/>
          <a:ext cx="4388326" cy="5608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t>Goals</a:t>
          </a:r>
          <a:endParaRPr lang="en-US" sz="1900" kern="1200"/>
        </a:p>
      </dsp:txBody>
      <dsp:txXfrm>
        <a:off x="340831" y="267252"/>
        <a:ext cx="4333566" cy="506120"/>
      </dsp:txXfrm>
    </dsp:sp>
    <dsp:sp modelId="{53C36F98-26B5-40B0-A4E6-6A7A3D78B68C}">
      <dsp:nvSpPr>
        <dsp:cNvPr id="0" name=""/>
        <dsp:cNvSpPr/>
      </dsp:nvSpPr>
      <dsp:spPr>
        <a:xfrm>
          <a:off x="0" y="3117802"/>
          <a:ext cx="6269038" cy="2214450"/>
        </a:xfrm>
        <a:prstGeom prst="rect">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b="1" kern="1200" dirty="0"/>
            <a:t>Ingest the data</a:t>
          </a:r>
          <a:r>
            <a:rPr lang="en-US" sz="1900" kern="1200" dirty="0"/>
            <a:t> into the target analytic environment.</a:t>
          </a:r>
        </a:p>
        <a:p>
          <a:pPr marL="171450" lvl="1" indent="-171450" algn="l" defTabSz="844550">
            <a:lnSpc>
              <a:spcPct val="90000"/>
            </a:lnSpc>
            <a:spcBef>
              <a:spcPct val="0"/>
            </a:spcBef>
            <a:spcAft>
              <a:spcPct val="15000"/>
            </a:spcAft>
            <a:buChar char="•"/>
          </a:pPr>
          <a:r>
            <a:rPr lang="en-US" sz="1900" b="1" kern="1200"/>
            <a:t>Explore the data</a:t>
          </a:r>
          <a:r>
            <a:rPr lang="en-US" sz="1900" kern="1200"/>
            <a:t> to determine if the data quality is adequate to answer the question. </a:t>
          </a:r>
        </a:p>
        <a:p>
          <a:pPr marL="171450" lvl="1" indent="-171450" algn="l" defTabSz="844550">
            <a:lnSpc>
              <a:spcPct val="90000"/>
            </a:lnSpc>
            <a:spcBef>
              <a:spcPct val="0"/>
            </a:spcBef>
            <a:spcAft>
              <a:spcPct val="15000"/>
            </a:spcAft>
            <a:buChar char="•"/>
          </a:pPr>
          <a:r>
            <a:rPr lang="en-US" sz="1900" b="1" kern="1200"/>
            <a:t>Set up a data pipeline</a:t>
          </a:r>
          <a:r>
            <a:rPr lang="en-US" sz="1900" kern="1200"/>
            <a:t> to score new or regularly refreshed data.</a:t>
          </a:r>
        </a:p>
      </dsp:txBody>
      <dsp:txXfrm>
        <a:off x="0" y="3117802"/>
        <a:ext cx="6269038" cy="2214450"/>
      </dsp:txXfrm>
    </dsp:sp>
    <dsp:sp modelId="{FB95574B-ED30-48C5-B1AD-D6BCB0E3E7CC}">
      <dsp:nvSpPr>
        <dsp:cNvPr id="0" name=""/>
        <dsp:cNvSpPr/>
      </dsp:nvSpPr>
      <dsp:spPr>
        <a:xfrm>
          <a:off x="313451" y="2837362"/>
          <a:ext cx="4388326" cy="56088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sp:txBody>
      <dsp:txXfrm>
        <a:off x="340831" y="2864742"/>
        <a:ext cx="4333566" cy="5061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41C57D-3AA1-444A-B429-1B31377F41F5}">
      <dsp:nvSpPr>
        <dsp:cNvPr id="0" name=""/>
        <dsp:cNvSpPr/>
      </dsp:nvSpPr>
      <dsp:spPr>
        <a:xfrm>
          <a:off x="0" y="340762"/>
          <a:ext cx="6269038" cy="2214450"/>
        </a:xfrm>
        <a:prstGeom prst="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Determine the optimal data features for the machine-learning model.</a:t>
          </a:r>
        </a:p>
        <a:p>
          <a:pPr marL="171450" lvl="1" indent="-171450" algn="l" defTabSz="844550">
            <a:lnSpc>
              <a:spcPct val="90000"/>
            </a:lnSpc>
            <a:spcBef>
              <a:spcPct val="0"/>
            </a:spcBef>
            <a:spcAft>
              <a:spcPct val="15000"/>
            </a:spcAft>
            <a:buChar char="•"/>
          </a:pPr>
          <a:r>
            <a:rPr lang="en-US" sz="1900" kern="1200"/>
            <a:t>Create an informative machine-learning model that predicts the target most accurately.</a:t>
          </a:r>
        </a:p>
        <a:p>
          <a:pPr marL="171450" lvl="1" indent="-171450" algn="l" defTabSz="844550">
            <a:lnSpc>
              <a:spcPct val="90000"/>
            </a:lnSpc>
            <a:spcBef>
              <a:spcPct val="0"/>
            </a:spcBef>
            <a:spcAft>
              <a:spcPct val="15000"/>
            </a:spcAft>
            <a:buChar char="•"/>
          </a:pPr>
          <a:r>
            <a:rPr lang="en-US" sz="1900" kern="1200" dirty="0"/>
            <a:t>Create a machine-learning model that's suitable for production.</a:t>
          </a:r>
        </a:p>
      </dsp:txBody>
      <dsp:txXfrm>
        <a:off x="0" y="340762"/>
        <a:ext cx="6269038" cy="2214450"/>
      </dsp:txXfrm>
    </dsp:sp>
    <dsp:sp modelId="{AC807790-6ECA-4518-81C3-2B627A9B60FB}">
      <dsp:nvSpPr>
        <dsp:cNvPr id="0" name=""/>
        <dsp:cNvSpPr/>
      </dsp:nvSpPr>
      <dsp:spPr>
        <a:xfrm>
          <a:off x="313451" y="60322"/>
          <a:ext cx="4388326" cy="56088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Goals</a:t>
          </a:r>
        </a:p>
      </dsp:txBody>
      <dsp:txXfrm>
        <a:off x="340831" y="87702"/>
        <a:ext cx="4333566" cy="506120"/>
      </dsp:txXfrm>
    </dsp:sp>
    <dsp:sp modelId="{FB7BB35A-7580-4D00-905D-36B93BE5B4F8}">
      <dsp:nvSpPr>
        <dsp:cNvPr id="0" name=""/>
        <dsp:cNvSpPr/>
      </dsp:nvSpPr>
      <dsp:spPr>
        <a:xfrm>
          <a:off x="0" y="2938252"/>
          <a:ext cx="6269038" cy="2573550"/>
        </a:xfrm>
        <a:prstGeom prst="rect">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6547" tIns="395732" rIns="486547"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a:t>There are three main tasks addressed in this stage:</a:t>
          </a:r>
        </a:p>
        <a:p>
          <a:pPr marL="171450" lvl="1" indent="-171450" algn="l" defTabSz="844550">
            <a:lnSpc>
              <a:spcPct val="90000"/>
            </a:lnSpc>
            <a:spcBef>
              <a:spcPct val="0"/>
            </a:spcBef>
            <a:spcAft>
              <a:spcPct val="15000"/>
            </a:spcAft>
            <a:buChar char="•"/>
          </a:pPr>
          <a:r>
            <a:rPr lang="en-US" sz="1900" b="1" kern="1200"/>
            <a:t>Feature engineering</a:t>
          </a:r>
          <a:r>
            <a:rPr lang="en-US" sz="1900" kern="1200"/>
            <a:t>: Create data features from the raw data to facilitate model training.</a:t>
          </a:r>
        </a:p>
        <a:p>
          <a:pPr marL="171450" lvl="1" indent="-171450" algn="l" defTabSz="844550">
            <a:lnSpc>
              <a:spcPct val="90000"/>
            </a:lnSpc>
            <a:spcBef>
              <a:spcPct val="0"/>
            </a:spcBef>
            <a:spcAft>
              <a:spcPct val="15000"/>
            </a:spcAft>
            <a:buChar char="•"/>
          </a:pPr>
          <a:r>
            <a:rPr lang="en-US" sz="1900" b="1" kern="1200"/>
            <a:t>Model training</a:t>
          </a:r>
          <a:r>
            <a:rPr lang="en-US" sz="1900" kern="1200"/>
            <a:t>: Find the model that answers the question most accurately by comparing their success metrics.</a:t>
          </a:r>
        </a:p>
        <a:p>
          <a:pPr marL="171450" lvl="1" indent="-171450" algn="l" defTabSz="844550">
            <a:lnSpc>
              <a:spcPct val="90000"/>
            </a:lnSpc>
            <a:spcBef>
              <a:spcPct val="0"/>
            </a:spcBef>
            <a:spcAft>
              <a:spcPct val="15000"/>
            </a:spcAft>
            <a:buChar char="•"/>
          </a:pPr>
          <a:r>
            <a:rPr lang="en-US" sz="1900" kern="1200"/>
            <a:t>Determine if your model is </a:t>
          </a:r>
          <a:r>
            <a:rPr lang="en-US" sz="1900" b="1" kern="1200"/>
            <a:t>suitable for production.</a:t>
          </a:r>
          <a:endParaRPr lang="en-US" sz="1900" kern="1200"/>
        </a:p>
      </dsp:txBody>
      <dsp:txXfrm>
        <a:off x="0" y="2938252"/>
        <a:ext cx="6269038" cy="2573550"/>
      </dsp:txXfrm>
    </dsp:sp>
    <dsp:sp modelId="{C21FC909-D031-4C99-8FCF-D3FD0CCE248B}">
      <dsp:nvSpPr>
        <dsp:cNvPr id="0" name=""/>
        <dsp:cNvSpPr/>
      </dsp:nvSpPr>
      <dsp:spPr>
        <a:xfrm>
          <a:off x="313451" y="2657812"/>
          <a:ext cx="4388326" cy="56088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sp:txBody>
      <dsp:txXfrm>
        <a:off x="340831" y="2685192"/>
        <a:ext cx="4333566" cy="5061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B3DE5-9578-48F0-A440-C3D9E7833386}">
      <dsp:nvSpPr>
        <dsp:cNvPr id="0" name=""/>
        <dsp:cNvSpPr/>
      </dsp:nvSpPr>
      <dsp:spPr>
        <a:xfrm>
          <a:off x="0" y="302197"/>
          <a:ext cx="6269038" cy="1020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6547" tIns="374904" rIns="486547"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Deploy models with a data pipeline to a production or production-like environment for final user acceptance. </a:t>
          </a:r>
        </a:p>
      </dsp:txBody>
      <dsp:txXfrm>
        <a:off x="0" y="302197"/>
        <a:ext cx="6269038" cy="1020600"/>
      </dsp:txXfrm>
    </dsp:sp>
    <dsp:sp modelId="{AF3D69B2-1EE9-40F1-8B23-BE7E41D96C66}">
      <dsp:nvSpPr>
        <dsp:cNvPr id="0" name=""/>
        <dsp:cNvSpPr/>
      </dsp:nvSpPr>
      <dsp:spPr>
        <a:xfrm>
          <a:off x="313451" y="36517"/>
          <a:ext cx="4388326" cy="53136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Goal</a:t>
          </a:r>
        </a:p>
      </dsp:txBody>
      <dsp:txXfrm>
        <a:off x="339390" y="62456"/>
        <a:ext cx="4336448" cy="479482"/>
      </dsp:txXfrm>
    </dsp:sp>
    <dsp:sp modelId="{2FF465D9-4BB3-40E6-A30F-B66BD687E6C9}">
      <dsp:nvSpPr>
        <dsp:cNvPr id="0" name=""/>
        <dsp:cNvSpPr/>
      </dsp:nvSpPr>
      <dsp:spPr>
        <a:xfrm>
          <a:off x="0" y="1685677"/>
          <a:ext cx="6269038" cy="1559250"/>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6547" tIns="374904" rIns="486547"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The main task addressed in this stage:</a:t>
          </a:r>
        </a:p>
        <a:p>
          <a:pPr marL="171450" lvl="1" indent="-171450" algn="l" defTabSz="800100">
            <a:lnSpc>
              <a:spcPct val="90000"/>
            </a:lnSpc>
            <a:spcBef>
              <a:spcPct val="0"/>
            </a:spcBef>
            <a:spcAft>
              <a:spcPct val="15000"/>
            </a:spcAft>
            <a:buChar char="•"/>
          </a:pPr>
          <a:r>
            <a:rPr lang="en-US" sz="1800" b="1" kern="1200"/>
            <a:t>Operationalize the model</a:t>
          </a:r>
          <a:r>
            <a:rPr lang="en-US" sz="1800" kern="1200"/>
            <a:t>: Deploy the model and pipeline to a production or production-like environment for application consumption.</a:t>
          </a:r>
        </a:p>
      </dsp:txBody>
      <dsp:txXfrm>
        <a:off x="0" y="1685677"/>
        <a:ext cx="6269038" cy="1559250"/>
      </dsp:txXfrm>
    </dsp:sp>
    <dsp:sp modelId="{797BD6D9-3C53-49A1-A237-6424BF837820}">
      <dsp:nvSpPr>
        <dsp:cNvPr id="0" name=""/>
        <dsp:cNvSpPr/>
      </dsp:nvSpPr>
      <dsp:spPr>
        <a:xfrm>
          <a:off x="313451" y="1419997"/>
          <a:ext cx="4388326" cy="53136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How to do it</a:t>
          </a:r>
        </a:p>
      </dsp:txBody>
      <dsp:txXfrm>
        <a:off x="339390" y="1445936"/>
        <a:ext cx="4336448" cy="479482"/>
      </dsp:txXfrm>
    </dsp:sp>
    <dsp:sp modelId="{6CA8C049-5C33-40FC-AB94-8583696F3137}">
      <dsp:nvSpPr>
        <dsp:cNvPr id="0" name=""/>
        <dsp:cNvSpPr/>
      </dsp:nvSpPr>
      <dsp:spPr>
        <a:xfrm>
          <a:off x="0" y="3607807"/>
          <a:ext cx="6269038" cy="1927800"/>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86547" tIns="374904" rIns="486547" bIns="128016" numCol="1" spcCol="1270" anchor="t" anchorCtr="0">
          <a:noAutofit/>
        </a:bodyPr>
        <a:lstStyle/>
        <a:p>
          <a:pPr marL="171450" lvl="1" indent="-171450" algn="l" defTabSz="800100">
            <a:lnSpc>
              <a:spcPct val="90000"/>
            </a:lnSpc>
            <a:spcBef>
              <a:spcPct val="0"/>
            </a:spcBef>
            <a:spcAft>
              <a:spcPct val="15000"/>
            </a:spcAft>
            <a:buChar char="•"/>
          </a:pPr>
          <a:r>
            <a:rPr lang="en-US" sz="1800" kern="1200"/>
            <a:t>Online websites</a:t>
          </a:r>
        </a:p>
        <a:p>
          <a:pPr marL="171450" lvl="1" indent="-171450" algn="l" defTabSz="800100">
            <a:lnSpc>
              <a:spcPct val="90000"/>
            </a:lnSpc>
            <a:spcBef>
              <a:spcPct val="0"/>
            </a:spcBef>
            <a:spcAft>
              <a:spcPct val="15000"/>
            </a:spcAft>
            <a:buChar char="•"/>
          </a:pPr>
          <a:r>
            <a:rPr lang="en-US" sz="1800" kern="1200"/>
            <a:t>Spreadsheets </a:t>
          </a:r>
        </a:p>
        <a:p>
          <a:pPr marL="171450" lvl="1" indent="-171450" algn="l" defTabSz="800100">
            <a:lnSpc>
              <a:spcPct val="90000"/>
            </a:lnSpc>
            <a:spcBef>
              <a:spcPct val="0"/>
            </a:spcBef>
            <a:spcAft>
              <a:spcPct val="15000"/>
            </a:spcAft>
            <a:buChar char="•"/>
          </a:pPr>
          <a:r>
            <a:rPr lang="en-US" sz="1800" kern="1200"/>
            <a:t>Dashboards</a:t>
          </a:r>
        </a:p>
        <a:p>
          <a:pPr marL="171450" lvl="1" indent="-171450" algn="l" defTabSz="800100">
            <a:lnSpc>
              <a:spcPct val="90000"/>
            </a:lnSpc>
            <a:spcBef>
              <a:spcPct val="0"/>
            </a:spcBef>
            <a:spcAft>
              <a:spcPct val="15000"/>
            </a:spcAft>
            <a:buChar char="•"/>
          </a:pPr>
          <a:r>
            <a:rPr lang="en-US" sz="1800" kern="1200"/>
            <a:t>Line-of-business applications </a:t>
          </a:r>
        </a:p>
        <a:p>
          <a:pPr marL="171450" lvl="1" indent="-171450" algn="l" defTabSz="800100">
            <a:lnSpc>
              <a:spcPct val="90000"/>
            </a:lnSpc>
            <a:spcBef>
              <a:spcPct val="0"/>
            </a:spcBef>
            <a:spcAft>
              <a:spcPct val="15000"/>
            </a:spcAft>
            <a:buChar char="•"/>
          </a:pPr>
          <a:r>
            <a:rPr lang="en-US" sz="1800" kern="1200"/>
            <a:t>Back-end applications </a:t>
          </a:r>
        </a:p>
      </dsp:txBody>
      <dsp:txXfrm>
        <a:off x="0" y="3607807"/>
        <a:ext cx="6269038" cy="1927800"/>
      </dsp:txXfrm>
    </dsp:sp>
    <dsp:sp modelId="{B345514F-9D31-4A0D-B081-47F4F2625DEB}">
      <dsp:nvSpPr>
        <dsp:cNvPr id="0" name=""/>
        <dsp:cNvSpPr/>
      </dsp:nvSpPr>
      <dsp:spPr>
        <a:xfrm>
          <a:off x="313451" y="3342127"/>
          <a:ext cx="4388326" cy="531360"/>
        </a:xfrm>
        <a:prstGeom prst="roundRect">
          <a:avLst/>
        </a:prstGeom>
        <a:solidFill>
          <a:srgbClr val="ED7D31">
            <a:hueOff val="0"/>
            <a:satOff val="0"/>
            <a:lumOff val="0"/>
            <a:alphaOff val="0"/>
          </a:srgbClr>
        </a:solidFill>
        <a:ln w="12700" cap="flat" cmpd="sng" algn="ctr">
          <a:solidFill>
            <a:prstClr val="white">
              <a:hueOff val="0"/>
              <a:satOff val="0"/>
              <a:lumOff val="0"/>
              <a:alphaOff val="0"/>
            </a:prstClr>
          </a:solidFill>
          <a:prstDash val="solid"/>
          <a:miter lim="800000"/>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868" tIns="0" rIns="165868" bIns="0" numCol="1" spcCol="1270" anchor="ctr" anchorCtr="0">
          <a:noAutofit/>
        </a:bodyPr>
        <a:lstStyle/>
        <a:p>
          <a:pPr marL="0" lvl="0" indent="0" algn="l" defTabSz="844550">
            <a:lnSpc>
              <a:spcPct val="90000"/>
            </a:lnSpc>
            <a:spcBef>
              <a:spcPct val="0"/>
            </a:spcBef>
            <a:spcAft>
              <a:spcPct val="35000"/>
            </a:spcAft>
            <a:buNone/>
          </a:pPr>
          <a:r>
            <a:rPr lang="en-US" sz="1900" b="1" kern="1200">
              <a:solidFill>
                <a:prstClr val="white"/>
              </a:solidFill>
              <a:latin typeface="Calibri" panose="020F0502020204030204"/>
              <a:ea typeface="+mn-ea"/>
              <a:cs typeface="+mn-cs"/>
            </a:rPr>
            <a:t>Operationalize the model:	</a:t>
          </a:r>
        </a:p>
      </dsp:txBody>
      <dsp:txXfrm>
        <a:off x="339390" y="3368066"/>
        <a:ext cx="4336448" cy="47948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6CA67F-E5C9-4691-B54D-68C86ED22F88}">
      <dsp:nvSpPr>
        <dsp:cNvPr id="0" name=""/>
        <dsp:cNvSpPr/>
      </dsp:nvSpPr>
      <dsp:spPr>
        <a:xfrm>
          <a:off x="3549235" y="-88967"/>
          <a:ext cx="1697549" cy="1697549"/>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1</a:t>
          </a:r>
          <a:br>
            <a:rPr lang="en-US" sz="1600" kern="1200" dirty="0"/>
          </a:br>
          <a:r>
            <a:rPr lang="en-US" sz="1600" kern="1200" dirty="0"/>
            <a:t>Refine Target/Metric</a:t>
          </a:r>
        </a:p>
      </dsp:txBody>
      <dsp:txXfrm>
        <a:off x="3797835" y="159633"/>
        <a:ext cx="1200349" cy="1200349"/>
      </dsp:txXfrm>
    </dsp:sp>
    <dsp:sp modelId="{4DCFD157-37FF-4FC4-BB85-E504A8DEACEB}">
      <dsp:nvSpPr>
        <dsp:cNvPr id="0" name=""/>
        <dsp:cNvSpPr/>
      </dsp:nvSpPr>
      <dsp:spPr>
        <a:xfrm rot="2160000">
          <a:off x="5158676" y="1168103"/>
          <a:ext cx="307885" cy="512412"/>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167496" y="1243440"/>
        <a:ext cx="215520" cy="307448"/>
      </dsp:txXfrm>
    </dsp:sp>
    <dsp:sp modelId="{5F00AC49-A7E3-44CF-A9CC-C6A92D582473}">
      <dsp:nvSpPr>
        <dsp:cNvPr id="0" name=""/>
        <dsp:cNvSpPr/>
      </dsp:nvSpPr>
      <dsp:spPr>
        <a:xfrm>
          <a:off x="5392553" y="1250281"/>
          <a:ext cx="1697549" cy="1697549"/>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2</a:t>
          </a:r>
          <a:br>
            <a:rPr lang="en-US" sz="1600" kern="1200" dirty="0"/>
          </a:br>
          <a:r>
            <a:rPr lang="en-US" sz="1600" kern="1200" dirty="0"/>
            <a:t>Extract Derived </a:t>
          </a:r>
          <a:r>
            <a:rPr lang="en-US" altLang="zh-CN" sz="1600" kern="1200" dirty="0"/>
            <a:t>Features</a:t>
          </a:r>
          <a:endParaRPr lang="en-US" sz="1600" kern="1200" dirty="0"/>
        </a:p>
      </dsp:txBody>
      <dsp:txXfrm>
        <a:off x="5641153" y="1498881"/>
        <a:ext cx="1200349" cy="1200349"/>
      </dsp:txXfrm>
    </dsp:sp>
    <dsp:sp modelId="{D1009539-1F95-4EC6-9D19-6C4BB8674740}">
      <dsp:nvSpPr>
        <dsp:cNvPr id="0" name=""/>
        <dsp:cNvSpPr/>
      </dsp:nvSpPr>
      <dsp:spPr>
        <a:xfrm rot="6480000">
          <a:off x="5738035" y="2918037"/>
          <a:ext cx="307885" cy="512412"/>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5798489" y="2976597"/>
        <a:ext cx="215520" cy="307448"/>
      </dsp:txXfrm>
    </dsp:sp>
    <dsp:sp modelId="{BF69C019-92D4-4B28-B0CE-559380F29AC1}">
      <dsp:nvSpPr>
        <dsp:cNvPr id="0" name=""/>
        <dsp:cNvSpPr/>
      </dsp:nvSpPr>
      <dsp:spPr>
        <a:xfrm>
          <a:off x="4688468" y="3417231"/>
          <a:ext cx="1697549" cy="1697549"/>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3</a:t>
          </a:r>
          <a:br>
            <a:rPr lang="en-US" sz="1600" kern="1200" dirty="0"/>
          </a:br>
          <a:r>
            <a:rPr lang="en-US" sz="1600" kern="1200" dirty="0"/>
            <a:t>Select Features</a:t>
          </a:r>
        </a:p>
      </dsp:txBody>
      <dsp:txXfrm>
        <a:off x="4937068" y="3665831"/>
        <a:ext cx="1200349" cy="1200349"/>
      </dsp:txXfrm>
    </dsp:sp>
    <dsp:sp modelId="{414A4297-4067-4E2A-9B1E-06290500181E}">
      <dsp:nvSpPr>
        <dsp:cNvPr id="0" name=""/>
        <dsp:cNvSpPr/>
      </dsp:nvSpPr>
      <dsp:spPr>
        <a:xfrm rot="10800000">
          <a:off x="4252780" y="4009800"/>
          <a:ext cx="307885" cy="512412"/>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4345145" y="4112282"/>
        <a:ext cx="215520" cy="307448"/>
      </dsp:txXfrm>
    </dsp:sp>
    <dsp:sp modelId="{E511920C-2390-4211-8DAC-EC493E20F69F}">
      <dsp:nvSpPr>
        <dsp:cNvPr id="0" name=""/>
        <dsp:cNvSpPr/>
      </dsp:nvSpPr>
      <dsp:spPr>
        <a:xfrm>
          <a:off x="2410002" y="3417231"/>
          <a:ext cx="1697549" cy="1697549"/>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4</a:t>
          </a:r>
          <a:br>
            <a:rPr lang="en-US" sz="1600" kern="1200" dirty="0"/>
          </a:br>
          <a:r>
            <a:rPr lang="en-US" altLang="zh-CN" sz="1600" kern="1200" dirty="0"/>
            <a:t>Fit Model</a:t>
          </a:r>
          <a:endParaRPr lang="en-US" sz="1600" kern="1200" dirty="0"/>
        </a:p>
      </dsp:txBody>
      <dsp:txXfrm>
        <a:off x="2658602" y="3665831"/>
        <a:ext cx="1200349" cy="1200349"/>
      </dsp:txXfrm>
    </dsp:sp>
    <dsp:sp modelId="{B2AFB8B1-2A94-4A22-8EBF-2D84237B2B54}">
      <dsp:nvSpPr>
        <dsp:cNvPr id="0" name=""/>
        <dsp:cNvSpPr/>
      </dsp:nvSpPr>
      <dsp:spPr>
        <a:xfrm rot="15120000">
          <a:off x="2755484" y="2934612"/>
          <a:ext cx="307885" cy="512412"/>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2815938" y="3081016"/>
        <a:ext cx="215520" cy="307448"/>
      </dsp:txXfrm>
    </dsp:sp>
    <dsp:sp modelId="{543D2C6C-F8DA-4806-9988-13448FCE2ABC}">
      <dsp:nvSpPr>
        <dsp:cNvPr id="0" name=""/>
        <dsp:cNvSpPr/>
      </dsp:nvSpPr>
      <dsp:spPr>
        <a:xfrm>
          <a:off x="1705917" y="1250281"/>
          <a:ext cx="1697549" cy="1697549"/>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5</a:t>
          </a:r>
          <a:br>
            <a:rPr lang="en-US" sz="1600" kern="1200" dirty="0"/>
          </a:br>
          <a:r>
            <a:rPr lang="en-US" sz="1600" kern="1200" dirty="0"/>
            <a:t>Evaluate Model</a:t>
          </a:r>
        </a:p>
      </dsp:txBody>
      <dsp:txXfrm>
        <a:off x="1954517" y="1498881"/>
        <a:ext cx="1200349" cy="1200349"/>
      </dsp:txXfrm>
    </dsp:sp>
    <dsp:sp modelId="{2248DBED-C742-4A23-A4F4-FB548952375A}">
      <dsp:nvSpPr>
        <dsp:cNvPr id="0" name=""/>
        <dsp:cNvSpPr/>
      </dsp:nvSpPr>
      <dsp:spPr>
        <a:xfrm rot="19440000">
          <a:off x="3315358" y="1178347"/>
          <a:ext cx="307885" cy="512412"/>
        </a:xfrm>
        <a:prstGeom prst="rightArrow">
          <a:avLst>
            <a:gd name="adj1" fmla="val 60000"/>
            <a:gd name="adj2" fmla="val 5000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324178" y="1307974"/>
        <a:ext cx="215520" cy="3074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6F71FE-4923-4155-A3DA-EEE6C9B57A04}">
      <dsp:nvSpPr>
        <dsp:cNvPr id="0" name=""/>
        <dsp:cNvSpPr/>
      </dsp:nvSpPr>
      <dsp:spPr>
        <a:xfrm>
          <a:off x="2540" y="923677"/>
          <a:ext cx="2476500" cy="977287"/>
        </a:xfrm>
        <a:prstGeom prst="rect">
          <a:avLst/>
        </a:prstGeom>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6350" cap="flat" cmpd="sng" algn="ctr">
          <a:solidFill>
            <a:schemeClr val="accent1"/>
          </a:solidFill>
          <a:prstDash val="solid"/>
          <a:miter lim="800000"/>
        </a:ln>
        <a:effectLst/>
      </dsp:spPr>
      <dsp:style>
        <a:lnRef idx="1">
          <a:schemeClr val="accent1"/>
        </a:lnRef>
        <a:fillRef idx="3">
          <a:schemeClr val="accent1"/>
        </a:fillRef>
        <a:effectRef idx="2">
          <a:schemeClr val="accent1"/>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Supervised Learning</a:t>
          </a:r>
        </a:p>
      </dsp:txBody>
      <dsp:txXfrm>
        <a:off x="2540" y="923677"/>
        <a:ext cx="2476500" cy="977287"/>
      </dsp:txXfrm>
    </dsp:sp>
    <dsp:sp modelId="{6D5B1211-971C-46F5-A815-9A79D735D148}">
      <dsp:nvSpPr>
        <dsp:cNvPr id="0" name=""/>
        <dsp:cNvSpPr/>
      </dsp:nvSpPr>
      <dsp:spPr>
        <a:xfrm>
          <a:off x="2540" y="1900964"/>
          <a:ext cx="2476500" cy="2594025"/>
        </a:xfrm>
        <a:prstGeom prst="rect">
          <a:avLst/>
        </a:prstGeom>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6350" cap="flat" cmpd="sng" algn="ctr">
          <a:solidFill>
            <a:schemeClr val="accent1"/>
          </a:solidFill>
          <a:prstDash val="solid"/>
          <a:miter lim="800000"/>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t>Learn from labeled data</a:t>
          </a:r>
        </a:p>
        <a:p>
          <a:pPr marL="171450" lvl="1" indent="-171450" algn="l" defTabSz="711200">
            <a:lnSpc>
              <a:spcPct val="90000"/>
            </a:lnSpc>
            <a:spcBef>
              <a:spcPct val="0"/>
            </a:spcBef>
            <a:spcAft>
              <a:spcPct val="15000"/>
            </a:spcAft>
            <a:buChar char="•"/>
          </a:pPr>
          <a:endParaRPr lang="en-US" sz="1600" kern="1200" dirty="0"/>
        </a:p>
        <a:p>
          <a:pPr marL="171450" lvl="1" indent="-171450" algn="l" defTabSz="711200">
            <a:lnSpc>
              <a:spcPct val="90000"/>
            </a:lnSpc>
            <a:spcBef>
              <a:spcPct val="0"/>
            </a:spcBef>
            <a:spcAft>
              <a:spcPct val="15000"/>
            </a:spcAft>
            <a:buChar char="•"/>
          </a:pPr>
          <a:r>
            <a:rPr lang="en-US" sz="1600" kern="1200" dirty="0"/>
            <a:t>Classification</a:t>
          </a:r>
        </a:p>
        <a:p>
          <a:pPr marL="228600" lvl="2" indent="-114300" algn="l" defTabSz="533400">
            <a:lnSpc>
              <a:spcPct val="90000"/>
            </a:lnSpc>
            <a:spcBef>
              <a:spcPct val="0"/>
            </a:spcBef>
            <a:spcAft>
              <a:spcPct val="15000"/>
            </a:spcAft>
            <a:buChar char="•"/>
          </a:pPr>
          <a:r>
            <a:rPr lang="en-US" sz="1200" kern="1200" dirty="0">
              <a:solidFill>
                <a:schemeClr val="tx1"/>
              </a:solidFill>
            </a:rPr>
            <a:t>Email intent classification</a:t>
          </a:r>
        </a:p>
        <a:p>
          <a:pPr marL="228600" lvl="2" indent="-114300" algn="l" defTabSz="533400">
            <a:lnSpc>
              <a:spcPct val="90000"/>
            </a:lnSpc>
            <a:spcBef>
              <a:spcPct val="0"/>
            </a:spcBef>
            <a:spcAft>
              <a:spcPct val="15000"/>
            </a:spcAft>
            <a:buChar char="•"/>
          </a:pPr>
          <a:r>
            <a:rPr lang="en-US" sz="1200" kern="1200" dirty="0">
              <a:solidFill>
                <a:schemeClr val="tx1"/>
              </a:solidFill>
            </a:rPr>
            <a:t>Booking cancellation prediction</a:t>
          </a:r>
        </a:p>
        <a:p>
          <a:pPr marL="228600" lvl="2" indent="-114300" algn="l" defTabSz="533400">
            <a:lnSpc>
              <a:spcPct val="90000"/>
            </a:lnSpc>
            <a:spcBef>
              <a:spcPct val="0"/>
            </a:spcBef>
            <a:spcAft>
              <a:spcPct val="15000"/>
            </a:spcAft>
            <a:buChar char="•"/>
          </a:pPr>
          <a:r>
            <a:rPr lang="en-US" sz="1200" kern="1200" dirty="0">
              <a:solidFill>
                <a:schemeClr val="tx1"/>
              </a:solidFill>
            </a:rPr>
            <a:t>Commodity</a:t>
          </a:r>
        </a:p>
        <a:p>
          <a:pPr marL="228600" lvl="2" indent="-114300" algn="l" defTabSz="533400">
            <a:lnSpc>
              <a:spcPct val="90000"/>
            </a:lnSpc>
            <a:spcBef>
              <a:spcPct val="0"/>
            </a:spcBef>
            <a:spcAft>
              <a:spcPct val="15000"/>
            </a:spcAft>
            <a:buChar char="•"/>
          </a:pPr>
          <a:endParaRPr lang="en-US" sz="1200" kern="1200" dirty="0"/>
        </a:p>
        <a:p>
          <a:pPr marL="171450" lvl="1" indent="-171450" algn="l" defTabSz="711200">
            <a:lnSpc>
              <a:spcPct val="90000"/>
            </a:lnSpc>
            <a:spcBef>
              <a:spcPct val="0"/>
            </a:spcBef>
            <a:spcAft>
              <a:spcPct val="15000"/>
            </a:spcAft>
            <a:buChar char="•"/>
          </a:pPr>
          <a:r>
            <a:rPr lang="en-US" sz="1600" kern="1200" dirty="0">
              <a:solidFill>
                <a:prstClr val="black">
                  <a:hueOff val="0"/>
                  <a:satOff val="0"/>
                  <a:lumOff val="0"/>
                  <a:alphaOff val="0"/>
                </a:prstClr>
              </a:solidFill>
              <a:latin typeface="Gill Sans MT" panose="020B0502020104020203"/>
              <a:ea typeface="+mn-ea"/>
              <a:cs typeface="+mn-cs"/>
            </a:rPr>
            <a:t>Regression</a:t>
          </a:r>
        </a:p>
        <a:p>
          <a:pPr marL="228600" lvl="2" indent="-114300" algn="l" defTabSz="533400">
            <a:lnSpc>
              <a:spcPct val="90000"/>
            </a:lnSpc>
            <a:spcBef>
              <a:spcPct val="0"/>
            </a:spcBef>
            <a:spcAft>
              <a:spcPct val="15000"/>
            </a:spcAft>
            <a:buChar char="•"/>
          </a:pPr>
          <a:r>
            <a:rPr lang="en-US" sz="1200" kern="1200" dirty="0">
              <a:solidFill>
                <a:schemeClr val="tx1"/>
              </a:solidFill>
              <a:latin typeface="Gill Sans MT" panose="020B0502020104020203"/>
              <a:ea typeface="+mn-ea"/>
              <a:cs typeface="+mn-cs"/>
            </a:rPr>
            <a:t>MT release/return forecast</a:t>
          </a:r>
        </a:p>
        <a:p>
          <a:pPr marL="228600" lvl="2" indent="-114300" algn="l" defTabSz="533400">
            <a:lnSpc>
              <a:spcPct val="90000"/>
            </a:lnSpc>
            <a:spcBef>
              <a:spcPct val="0"/>
            </a:spcBef>
            <a:spcAft>
              <a:spcPct val="15000"/>
            </a:spcAft>
            <a:buChar char="•"/>
          </a:pPr>
          <a:r>
            <a:rPr lang="en-US" sz="1200" kern="1200" dirty="0">
              <a:solidFill>
                <a:schemeClr val="tx1"/>
              </a:solidFill>
              <a:latin typeface="Gill Sans MT" panose="020B0502020104020203"/>
              <a:ea typeface="+mn-ea"/>
              <a:cs typeface="+mn-cs"/>
            </a:rPr>
            <a:t>Vessel utilization forecast</a:t>
          </a:r>
        </a:p>
        <a:p>
          <a:pPr marL="228600" lvl="2" indent="-114300" algn="l" defTabSz="533400">
            <a:lnSpc>
              <a:spcPct val="90000"/>
            </a:lnSpc>
            <a:spcBef>
              <a:spcPct val="0"/>
            </a:spcBef>
            <a:spcAft>
              <a:spcPct val="15000"/>
            </a:spcAft>
            <a:buChar char="•"/>
          </a:pPr>
          <a:r>
            <a:rPr lang="en-US" sz="1200" kern="1200" dirty="0">
              <a:solidFill>
                <a:schemeClr val="tx1"/>
              </a:solidFill>
              <a:latin typeface="Gill Sans MT" panose="020B0502020104020203"/>
              <a:ea typeface="+mn-ea"/>
              <a:cs typeface="+mn-cs"/>
            </a:rPr>
            <a:t>Dynamic ETA</a:t>
          </a:r>
        </a:p>
      </dsp:txBody>
      <dsp:txXfrm>
        <a:off x="2540" y="1900964"/>
        <a:ext cx="2476500" cy="2594025"/>
      </dsp:txXfrm>
    </dsp:sp>
    <dsp:sp modelId="{31AEF51E-2328-4FDB-87D3-A2D6D5E07874}">
      <dsp:nvSpPr>
        <dsp:cNvPr id="0" name=""/>
        <dsp:cNvSpPr/>
      </dsp:nvSpPr>
      <dsp:spPr>
        <a:xfrm>
          <a:off x="2825750" y="923677"/>
          <a:ext cx="2476500" cy="977287"/>
        </a:xfrm>
        <a:prstGeom prst="rect">
          <a:avLst/>
        </a:prstGeom>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6350" cap="flat" cmpd="sng" algn="ctr">
          <a:solidFill>
            <a:schemeClr val="accent2"/>
          </a:solidFill>
          <a:prstDash val="solid"/>
          <a:miter lim="800000"/>
        </a:ln>
        <a:effectLst/>
      </dsp:spPr>
      <dsp:style>
        <a:lnRef idx="1">
          <a:schemeClr val="accent2"/>
        </a:lnRef>
        <a:fillRef idx="3">
          <a:schemeClr val="accent2"/>
        </a:fillRef>
        <a:effectRef idx="2">
          <a:schemeClr val="accent2"/>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Unsupervised Learning</a:t>
          </a:r>
        </a:p>
      </dsp:txBody>
      <dsp:txXfrm>
        <a:off x="2825750" y="923677"/>
        <a:ext cx="2476500" cy="977287"/>
      </dsp:txXfrm>
    </dsp:sp>
    <dsp:sp modelId="{F8147D98-9DF8-4BFB-A87D-32FC1B287088}">
      <dsp:nvSpPr>
        <dsp:cNvPr id="0" name=""/>
        <dsp:cNvSpPr/>
      </dsp:nvSpPr>
      <dsp:spPr>
        <a:xfrm>
          <a:off x="2825750" y="1900964"/>
          <a:ext cx="2476500" cy="2594025"/>
        </a:xfrm>
        <a:prstGeom prst="rect">
          <a:avLst/>
        </a:prstGeom>
        <a:gradFill rotWithShape="1">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Lst>
          <a:lin ang="5400000" scaled="0"/>
        </a:gradFill>
        <a:ln w="6350" cap="flat" cmpd="sng" algn="ctr">
          <a:solidFill>
            <a:schemeClr val="accent2"/>
          </a:solidFill>
          <a:prstDash val="solid"/>
          <a:miter lim="800000"/>
        </a:ln>
        <a:effectLst/>
      </dsp:spPr>
      <dsp:style>
        <a:lnRef idx="1">
          <a:schemeClr val="accent2"/>
        </a:lnRef>
        <a:fillRef idx="2">
          <a:schemeClr val="accent2"/>
        </a:fillRef>
        <a:effectRef idx="1">
          <a:schemeClr val="accent2"/>
        </a:effectRef>
        <a:fontRef idx="minor">
          <a:schemeClr val="dk1"/>
        </a:fontRef>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Learn from unlabeled data</a:t>
          </a:r>
        </a:p>
        <a:p>
          <a:pPr marL="171450" lvl="1" indent="-171450" algn="l" defTabSz="711200">
            <a:lnSpc>
              <a:spcPct val="90000"/>
            </a:lnSpc>
            <a:spcBef>
              <a:spcPct val="0"/>
            </a:spcBef>
            <a:spcAft>
              <a:spcPct val="15000"/>
            </a:spcAft>
            <a:buChar char="•"/>
          </a:pPr>
          <a:endParaRPr lang="en-US" sz="1600" kern="1200" dirty="0">
            <a:solidFill>
              <a:schemeClr val="tx1">
                <a:lumMod val="50000"/>
                <a:lumOff val="50000"/>
              </a:schemeClr>
            </a:solidFill>
            <a:latin typeface="Gill Sans MT" panose="020B0502020104020203"/>
            <a:ea typeface="+mn-ea"/>
            <a:cs typeface="+mn-cs"/>
          </a:endParaRPr>
        </a:p>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Clustering</a:t>
          </a:r>
        </a:p>
        <a:p>
          <a:pPr marL="228600" lvl="2" indent="-114300" algn="l" defTabSz="533400">
            <a:lnSpc>
              <a:spcPct val="90000"/>
            </a:lnSpc>
            <a:spcBef>
              <a:spcPct val="0"/>
            </a:spcBef>
            <a:spcAft>
              <a:spcPct val="15000"/>
            </a:spcAft>
            <a:buChar char="•"/>
          </a:pPr>
          <a:r>
            <a:rPr lang="en-US" sz="1200" kern="1200" dirty="0">
              <a:solidFill>
                <a:schemeClr val="tx1">
                  <a:lumMod val="50000"/>
                  <a:lumOff val="50000"/>
                </a:schemeClr>
              </a:solidFill>
              <a:latin typeface="Gill Sans MT" panose="020B0502020104020203"/>
              <a:ea typeface="+mn-ea"/>
              <a:cs typeface="+mn-cs"/>
            </a:rPr>
            <a:t>Email intent recognition</a:t>
          </a:r>
        </a:p>
        <a:p>
          <a:pPr marL="342900" lvl="2" indent="-171450" algn="l" defTabSz="711200">
            <a:lnSpc>
              <a:spcPct val="90000"/>
            </a:lnSpc>
            <a:spcBef>
              <a:spcPct val="0"/>
            </a:spcBef>
            <a:spcAft>
              <a:spcPct val="15000"/>
            </a:spcAft>
            <a:buChar char="•"/>
          </a:pPr>
          <a:endParaRPr lang="en-US" sz="1600" kern="1200" dirty="0">
            <a:solidFill>
              <a:schemeClr val="tx1">
                <a:lumMod val="50000"/>
                <a:lumOff val="50000"/>
              </a:schemeClr>
            </a:solidFill>
            <a:latin typeface="Gill Sans MT" panose="020B0502020104020203"/>
            <a:ea typeface="+mn-ea"/>
            <a:cs typeface="+mn-cs"/>
          </a:endParaRPr>
        </a:p>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Dimension reduction</a:t>
          </a:r>
        </a:p>
        <a:p>
          <a:pPr marL="228600" lvl="2" indent="-114300" algn="l" defTabSz="533400">
            <a:lnSpc>
              <a:spcPct val="90000"/>
            </a:lnSpc>
            <a:spcBef>
              <a:spcPct val="0"/>
            </a:spcBef>
            <a:spcAft>
              <a:spcPct val="15000"/>
            </a:spcAft>
            <a:buChar char="•"/>
          </a:pPr>
          <a:r>
            <a:rPr lang="en-US" sz="1200" kern="1200" dirty="0">
              <a:solidFill>
                <a:schemeClr val="tx1">
                  <a:lumMod val="50000"/>
                  <a:lumOff val="50000"/>
                </a:schemeClr>
              </a:solidFill>
              <a:latin typeface="Gill Sans MT" panose="020B0502020104020203"/>
              <a:ea typeface="+mn-ea"/>
              <a:cs typeface="+mn-cs"/>
            </a:rPr>
            <a:t>Word2Vec</a:t>
          </a:r>
        </a:p>
      </dsp:txBody>
      <dsp:txXfrm>
        <a:off x="2825750" y="1900964"/>
        <a:ext cx="2476500" cy="2594025"/>
      </dsp:txXfrm>
    </dsp:sp>
    <dsp:sp modelId="{387BB3E5-80D1-4B04-B039-924D2C8D3643}">
      <dsp:nvSpPr>
        <dsp:cNvPr id="0" name=""/>
        <dsp:cNvSpPr/>
      </dsp:nvSpPr>
      <dsp:spPr>
        <a:xfrm>
          <a:off x="5648960" y="923677"/>
          <a:ext cx="2476500" cy="977287"/>
        </a:xfrm>
        <a:prstGeom prst="rect">
          <a:avLst/>
        </a:prstGeom>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w="6350" cap="flat" cmpd="sng" algn="ctr">
          <a:solidFill>
            <a:schemeClr val="accent5"/>
          </a:solidFill>
          <a:prstDash val="solid"/>
          <a:miter lim="800000"/>
        </a:ln>
        <a:effectLst/>
      </dsp:spPr>
      <dsp:style>
        <a:lnRef idx="1">
          <a:schemeClr val="accent5"/>
        </a:lnRef>
        <a:fillRef idx="3">
          <a:schemeClr val="accent5"/>
        </a:fillRef>
        <a:effectRef idx="2">
          <a:schemeClr val="accent5"/>
        </a:effectRef>
        <a:fontRef idx="minor">
          <a:schemeClr val="lt1"/>
        </a:fontRef>
      </dsp:style>
      <dsp:txBody>
        <a:bodyPr spcFirstLastPara="0" vert="horz" wrap="square" lIns="192024" tIns="109728" rIns="192024" bIns="109728" numCol="1" spcCol="1270" anchor="ctr" anchorCtr="0">
          <a:noAutofit/>
        </a:bodyPr>
        <a:lstStyle/>
        <a:p>
          <a:pPr marL="0" lvl="0" indent="0" algn="ctr" defTabSz="1200150">
            <a:lnSpc>
              <a:spcPct val="90000"/>
            </a:lnSpc>
            <a:spcBef>
              <a:spcPct val="0"/>
            </a:spcBef>
            <a:spcAft>
              <a:spcPct val="35000"/>
            </a:spcAft>
            <a:buNone/>
          </a:pPr>
          <a:r>
            <a:rPr lang="en-US" sz="2700" kern="1200" dirty="0"/>
            <a:t>Reinforcement Learning</a:t>
          </a:r>
        </a:p>
      </dsp:txBody>
      <dsp:txXfrm>
        <a:off x="5648960" y="923677"/>
        <a:ext cx="2476500" cy="977287"/>
      </dsp:txXfrm>
    </dsp:sp>
    <dsp:sp modelId="{B54BBBC0-1285-4676-BC16-7C424E3013C4}">
      <dsp:nvSpPr>
        <dsp:cNvPr id="0" name=""/>
        <dsp:cNvSpPr/>
      </dsp:nvSpPr>
      <dsp:spPr>
        <a:xfrm>
          <a:off x="5648960" y="1900964"/>
          <a:ext cx="2476500" cy="2594025"/>
        </a:xfrm>
        <a:prstGeom prst="rect">
          <a:avLst/>
        </a:prstGeom>
        <a:gradFill rotWithShape="1">
          <a:gsLst>
            <a:gs pos="0">
              <a:schemeClr val="accent5">
                <a:lumMod val="110000"/>
                <a:satMod val="105000"/>
                <a:tint val="67000"/>
              </a:schemeClr>
            </a:gs>
            <a:gs pos="50000">
              <a:schemeClr val="accent5">
                <a:lumMod val="105000"/>
                <a:satMod val="103000"/>
                <a:tint val="73000"/>
              </a:schemeClr>
            </a:gs>
            <a:gs pos="100000">
              <a:schemeClr val="accent5">
                <a:lumMod val="105000"/>
                <a:satMod val="109000"/>
                <a:tint val="81000"/>
              </a:schemeClr>
            </a:gs>
          </a:gsLst>
          <a:lin ang="5400000" scaled="0"/>
        </a:gradFill>
        <a:ln w="6350" cap="flat" cmpd="sng" algn="ctr">
          <a:solidFill>
            <a:schemeClr val="accent5"/>
          </a:solidFill>
          <a:prstDash val="solid"/>
          <a:miter lim="800000"/>
        </a:ln>
        <a:effectLst/>
      </dsp:spPr>
      <dsp:style>
        <a:lnRef idx="1">
          <a:schemeClr val="accent5"/>
        </a:lnRef>
        <a:fillRef idx="2">
          <a:schemeClr val="accent5"/>
        </a:fillRef>
        <a:effectRef idx="1">
          <a:schemeClr val="accent5"/>
        </a:effectRef>
        <a:fontRef idx="minor">
          <a:schemeClr val="dk1"/>
        </a:fontRef>
      </dsp:style>
      <dsp:txBody>
        <a:bodyPr spcFirstLastPara="0" vert="horz" wrap="square" lIns="85344" tIns="85344" rIns="113792" bIns="128016" numCol="1" spcCol="1270" anchor="t" anchorCtr="0">
          <a:noAutofit/>
        </a:bodyPr>
        <a:lstStyle/>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Learn from simulated data generated by agent-environment interaction</a:t>
          </a:r>
        </a:p>
        <a:p>
          <a:pPr marL="171450" lvl="1" indent="-171450" algn="l" defTabSz="711200">
            <a:lnSpc>
              <a:spcPct val="90000"/>
            </a:lnSpc>
            <a:spcBef>
              <a:spcPct val="0"/>
            </a:spcBef>
            <a:spcAft>
              <a:spcPct val="15000"/>
            </a:spcAft>
            <a:buChar char="•"/>
          </a:pPr>
          <a:endParaRPr lang="en-US" sz="1600" kern="1200" dirty="0">
            <a:solidFill>
              <a:schemeClr val="tx1">
                <a:lumMod val="50000"/>
                <a:lumOff val="50000"/>
              </a:schemeClr>
            </a:solidFill>
            <a:latin typeface="Gill Sans MT" panose="020B0502020104020203"/>
            <a:ea typeface="+mn-ea"/>
            <a:cs typeface="+mn-cs"/>
          </a:endParaRPr>
        </a:p>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Learn by trial-and-error through reward and punishment</a:t>
          </a:r>
        </a:p>
        <a:p>
          <a:pPr marL="171450" lvl="1" indent="-171450" algn="l" defTabSz="711200">
            <a:lnSpc>
              <a:spcPct val="90000"/>
            </a:lnSpc>
            <a:spcBef>
              <a:spcPct val="0"/>
            </a:spcBef>
            <a:spcAft>
              <a:spcPct val="15000"/>
            </a:spcAft>
            <a:buChar char="•"/>
          </a:pPr>
          <a:endParaRPr lang="en-US" sz="1600" kern="1200" dirty="0">
            <a:solidFill>
              <a:schemeClr val="tx1">
                <a:lumMod val="50000"/>
                <a:lumOff val="50000"/>
              </a:schemeClr>
            </a:solidFill>
            <a:latin typeface="Gill Sans MT" panose="020B0502020104020203"/>
            <a:ea typeface="+mn-ea"/>
            <a:cs typeface="+mn-cs"/>
          </a:endParaRPr>
        </a:p>
        <a:p>
          <a:pPr marL="171450" lvl="1" indent="-171450" algn="l" defTabSz="711200">
            <a:lnSpc>
              <a:spcPct val="90000"/>
            </a:lnSpc>
            <a:spcBef>
              <a:spcPct val="0"/>
            </a:spcBef>
            <a:spcAft>
              <a:spcPct val="15000"/>
            </a:spcAft>
            <a:buChar char="•"/>
          </a:pPr>
          <a:r>
            <a:rPr lang="en-US" sz="1600" kern="1200" dirty="0">
              <a:solidFill>
                <a:schemeClr val="tx1">
                  <a:lumMod val="50000"/>
                  <a:lumOff val="50000"/>
                </a:schemeClr>
              </a:solidFill>
              <a:latin typeface="Gill Sans MT" panose="020B0502020104020203"/>
              <a:ea typeface="+mn-ea"/>
              <a:cs typeface="+mn-cs"/>
            </a:rPr>
            <a:t>Sequential decision </a:t>
          </a:r>
        </a:p>
      </dsp:txBody>
      <dsp:txXfrm>
        <a:off x="5648960" y="1900964"/>
        <a:ext cx="2476500" cy="259402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tiff>
</file>

<file path=ppt/media/image13.png>
</file>

<file path=ppt/media/image14.gif>
</file>

<file path=ppt/media/image15.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9.png>
</file>

<file path=ppt/media/image3.png>
</file>

<file path=ppt/media/image5.png>
</file>

<file path=ppt/media/image6.png>
</file>

<file path=ppt/media/image7.png>
</file>

<file path=ppt/media/image8.jfif>
</file>

<file path=ppt/media/image9.jf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A7F5E0-26D3-4F44-BD3F-0851D1E00D07}" type="datetimeFigureOut">
              <a:rPr lang="en-US" smtClean="0"/>
              <a:t>6/7/2018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CC6F0-A91C-42A5-9365-46DAD84980C2}" type="slidenum">
              <a:rPr lang="en-US" smtClean="0"/>
              <a:t>‹#›</a:t>
            </a:fld>
            <a:endParaRPr lang="en-US"/>
          </a:p>
        </p:txBody>
      </p:sp>
    </p:spTree>
    <p:extLst>
      <p:ext uri="{BB962C8B-B14F-4D97-AF65-F5344CB8AC3E}">
        <p14:creationId xmlns:p14="http://schemas.microsoft.com/office/powerpoint/2010/main" val="3511084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CC6F0-A91C-42A5-9365-46DAD84980C2}" type="slidenum">
              <a:rPr lang="en-US" smtClean="0"/>
              <a:t>1</a:t>
            </a:fld>
            <a:endParaRPr lang="en-US"/>
          </a:p>
        </p:txBody>
      </p:sp>
    </p:spTree>
    <p:extLst>
      <p:ext uri="{BB962C8B-B14F-4D97-AF65-F5344CB8AC3E}">
        <p14:creationId xmlns:p14="http://schemas.microsoft.com/office/powerpoint/2010/main" val="1504085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CC6F0-A91C-42A5-9365-46DAD84980C2}" type="slidenum">
              <a:rPr lang="en-US" smtClean="0"/>
              <a:t>24</a:t>
            </a:fld>
            <a:endParaRPr lang="en-US"/>
          </a:p>
        </p:txBody>
      </p:sp>
    </p:spTree>
    <p:extLst>
      <p:ext uri="{BB962C8B-B14F-4D97-AF65-F5344CB8AC3E}">
        <p14:creationId xmlns:p14="http://schemas.microsoft.com/office/powerpoint/2010/main" val="359567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After you have a set of models that perform well, you can operationalize them for other applications to consume. Depending on the business requirements, predictions are made either in real time or on a batch basis. To deploy models, you expose them with an open API interface. The interface enables the model to be easily consumed from various applications, such as:</a:t>
            </a:r>
          </a:p>
          <a:p>
            <a:endParaRPr lang="en-US" dirty="0"/>
          </a:p>
        </p:txBody>
      </p:sp>
      <p:sp>
        <p:nvSpPr>
          <p:cNvPr id="4" name="Slide Number Placeholder 3"/>
          <p:cNvSpPr>
            <a:spLocks noGrp="1"/>
          </p:cNvSpPr>
          <p:nvPr>
            <p:ph type="sldNum" sz="quarter" idx="10"/>
          </p:nvPr>
        </p:nvSpPr>
        <p:spPr/>
        <p:txBody>
          <a:bodyPr/>
          <a:lstStyle/>
          <a:p>
            <a:fld id="{148CC6F0-A91C-42A5-9365-46DAD84980C2}" type="slidenum">
              <a:rPr lang="en-US" smtClean="0"/>
              <a:t>35</a:t>
            </a:fld>
            <a:endParaRPr lang="en-US"/>
          </a:p>
        </p:txBody>
      </p:sp>
    </p:spTree>
    <p:extLst>
      <p:ext uri="{BB962C8B-B14F-4D97-AF65-F5344CB8AC3E}">
        <p14:creationId xmlns:p14="http://schemas.microsoft.com/office/powerpoint/2010/main" val="3792499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CC6F0-A91C-42A5-9365-46DAD84980C2}" type="slidenum">
              <a:rPr lang="en-US" smtClean="0"/>
              <a:t>48</a:t>
            </a:fld>
            <a:endParaRPr lang="en-US"/>
          </a:p>
        </p:txBody>
      </p:sp>
    </p:spTree>
    <p:extLst>
      <p:ext uri="{BB962C8B-B14F-4D97-AF65-F5344CB8AC3E}">
        <p14:creationId xmlns:p14="http://schemas.microsoft.com/office/powerpoint/2010/main" val="436064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1F054-5F26-423F-A5DD-9C54CE0A2AE9}"/>
              </a:ext>
            </a:extLst>
          </p:cNvPr>
          <p:cNvSpPr>
            <a:spLocks noGrp="1"/>
          </p:cNvSpPr>
          <p:nvPr>
            <p:ph type="ctrTitle"/>
          </p:nvPr>
        </p:nvSpPr>
        <p:spPr>
          <a:xfrm>
            <a:off x="1524000" y="1122363"/>
            <a:ext cx="9144000" cy="2387600"/>
          </a:xfrm>
        </p:spPr>
        <p:txBody>
          <a:bodyPr anchor="b"/>
          <a:lstStyle>
            <a:lvl1pPr algn="r">
              <a:defRPr sz="4800" b="1"/>
            </a:lvl1pPr>
          </a:lstStyle>
          <a:p>
            <a:r>
              <a:rPr lang="en-US" dirty="0"/>
              <a:t>Click to edit Master title style</a:t>
            </a:r>
          </a:p>
        </p:txBody>
      </p:sp>
      <p:sp>
        <p:nvSpPr>
          <p:cNvPr id="3" name="Subtitle 2">
            <a:extLst>
              <a:ext uri="{FF2B5EF4-FFF2-40B4-BE49-F238E27FC236}">
                <a16:creationId xmlns:a16="http://schemas.microsoft.com/office/drawing/2014/main" id="{3BB2565F-9609-400E-9E2E-E6259786714D}"/>
              </a:ext>
            </a:extLst>
          </p:cNvPr>
          <p:cNvSpPr>
            <a:spLocks noGrp="1"/>
          </p:cNvSpPr>
          <p:nvPr>
            <p:ph type="subTitle" idx="1"/>
          </p:nvPr>
        </p:nvSpPr>
        <p:spPr>
          <a:xfrm>
            <a:off x="1524000" y="4079875"/>
            <a:ext cx="9144000" cy="1655762"/>
          </a:xfrm>
        </p:spPr>
        <p:txBody>
          <a:bodyPr/>
          <a:lstStyle>
            <a:lvl1pPr marL="0" indent="0" algn="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DA6FF66-933D-47F1-A95A-74DB940C384A}"/>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89B5FEE5-1B4A-4EFE-B89E-F2559B365D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D5733D-C7BB-4CC1-850C-DD54586BBBA5}"/>
              </a:ext>
            </a:extLst>
          </p:cNvPr>
          <p:cNvSpPr>
            <a:spLocks noGrp="1"/>
          </p:cNvSpPr>
          <p:nvPr>
            <p:ph type="sldNum" sz="quarter" idx="12"/>
          </p:nvPr>
        </p:nvSpPr>
        <p:spPr/>
        <p:txBody>
          <a:bodyPr/>
          <a:lstStyle/>
          <a:p>
            <a:fld id="{EF5D5ED4-2A09-41F3-B198-C7A675178407}" type="slidenum">
              <a:rPr lang="en-US" smtClean="0"/>
              <a:t>‹#›</a:t>
            </a:fld>
            <a:endParaRPr lang="en-US"/>
          </a:p>
        </p:txBody>
      </p:sp>
      <p:cxnSp>
        <p:nvCxnSpPr>
          <p:cNvPr id="7" name="Straight Connector 6">
            <a:extLst>
              <a:ext uri="{FF2B5EF4-FFF2-40B4-BE49-F238E27FC236}">
                <a16:creationId xmlns:a16="http://schemas.microsoft.com/office/drawing/2014/main" id="{3EA4CAC6-7389-48ED-AC06-BFADD41551D5}"/>
              </a:ext>
            </a:extLst>
          </p:cNvPr>
          <p:cNvCxnSpPr>
            <a:cxnSpLocks/>
          </p:cNvCxnSpPr>
          <p:nvPr userDrawn="1"/>
        </p:nvCxnSpPr>
        <p:spPr>
          <a:xfrm>
            <a:off x="1524000" y="3869461"/>
            <a:ext cx="9144000" cy="0"/>
          </a:xfrm>
          <a:prstGeom prst="line">
            <a:avLst/>
          </a:prstGeom>
        </p:spPr>
        <p:style>
          <a:lnRef idx="1">
            <a:schemeClr val="accent3"/>
          </a:lnRef>
          <a:fillRef idx="0">
            <a:schemeClr val="accent3"/>
          </a:fillRef>
          <a:effectRef idx="0">
            <a:schemeClr val="accent3"/>
          </a:effectRef>
          <a:fontRef idx="minor">
            <a:schemeClr val="tx1"/>
          </a:fontRef>
        </p:style>
      </p:cxnSp>
      <p:sp>
        <p:nvSpPr>
          <p:cNvPr id="9" name="TextBox 8">
            <a:extLst>
              <a:ext uri="{FF2B5EF4-FFF2-40B4-BE49-F238E27FC236}">
                <a16:creationId xmlns:a16="http://schemas.microsoft.com/office/drawing/2014/main" id="{67F2ADF3-F7F8-4087-858A-6F66D508D87C}"/>
              </a:ext>
            </a:extLst>
          </p:cNvPr>
          <p:cNvSpPr txBox="1"/>
          <p:nvPr userDrawn="1"/>
        </p:nvSpPr>
        <p:spPr>
          <a:xfrm>
            <a:off x="10535139" y="6585044"/>
            <a:ext cx="1774092" cy="261610"/>
          </a:xfrm>
          <a:prstGeom prst="rect">
            <a:avLst/>
          </a:prstGeom>
          <a:noFill/>
        </p:spPr>
        <p:txBody>
          <a:bodyPr wrap="square" rtlCol="0">
            <a:spAutoFit/>
          </a:bodyPr>
          <a:lstStyle/>
          <a:p>
            <a:r>
              <a:rPr lang="en-US" altLang="zh-CN" sz="1100" dirty="0">
                <a:solidFill>
                  <a:schemeClr val="tx1">
                    <a:lumMod val="50000"/>
                    <a:lumOff val="50000"/>
                  </a:schemeClr>
                </a:solidFill>
              </a:rPr>
              <a:t>Data Scientist Zhuhai Team</a:t>
            </a:r>
            <a:endParaRPr lang="en-US" sz="1100" dirty="0">
              <a:solidFill>
                <a:schemeClr val="tx1">
                  <a:lumMod val="50000"/>
                  <a:lumOff val="50000"/>
                </a:schemeClr>
              </a:solidFill>
            </a:endParaRPr>
          </a:p>
        </p:txBody>
      </p:sp>
    </p:spTree>
    <p:extLst>
      <p:ext uri="{BB962C8B-B14F-4D97-AF65-F5344CB8AC3E}">
        <p14:creationId xmlns:p14="http://schemas.microsoft.com/office/powerpoint/2010/main" val="37654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8F509-E66E-42C7-B414-DEDB8CB000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FD8C8D-EF98-470B-8FD0-A9BB0450B14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00363F-FFE9-4A83-A47C-7B025E73A7D3}"/>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2639756C-4793-47FF-AF0E-A346FA4D9F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98755-6A6A-4B66-94EC-81D56DA8E372}"/>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74609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A87FEF-54B8-4489-85DC-D98FE6F280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71D077-BD07-4382-8E63-59488FFCA8D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481C67-9B19-4A17-87AF-47D2816A63D2}"/>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9AB74035-BE1F-4B6A-A757-0A3BEBC07E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71FF7-26AC-4666-A6E2-B9A9C931F17E}"/>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327360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FF147-8305-4C8C-86F1-D856EBBAF7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BB0835-3F9B-44C7-A1E0-BB6A820FB09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8082C4-E0B0-4F75-9A71-E46836F54912}"/>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6C2526BA-4562-4167-9CC0-13E0F1E07E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DC031C-236C-4C79-B203-6266D585985E}"/>
              </a:ext>
            </a:extLst>
          </p:cNvPr>
          <p:cNvSpPr>
            <a:spLocks noGrp="1"/>
          </p:cNvSpPr>
          <p:nvPr>
            <p:ph type="sldNum" sz="quarter" idx="12"/>
          </p:nvPr>
        </p:nvSpPr>
        <p:spPr/>
        <p:txBody>
          <a:bodyPr/>
          <a:lstStyle/>
          <a:p>
            <a:fld id="{EF5D5ED4-2A09-41F3-B198-C7A675178407}" type="slidenum">
              <a:rPr lang="en-US" smtClean="0"/>
              <a:t>‹#›</a:t>
            </a:fld>
            <a:endParaRPr lang="en-US"/>
          </a:p>
        </p:txBody>
      </p:sp>
      <p:cxnSp>
        <p:nvCxnSpPr>
          <p:cNvPr id="7" name="Straight Connector 6">
            <a:extLst>
              <a:ext uri="{FF2B5EF4-FFF2-40B4-BE49-F238E27FC236}">
                <a16:creationId xmlns:a16="http://schemas.microsoft.com/office/drawing/2014/main" id="{EBA1F678-17D0-4A24-BC8C-596209B8A706}"/>
              </a:ext>
            </a:extLst>
          </p:cNvPr>
          <p:cNvCxnSpPr>
            <a:cxnSpLocks/>
          </p:cNvCxnSpPr>
          <p:nvPr userDrawn="1"/>
        </p:nvCxnSpPr>
        <p:spPr>
          <a:xfrm>
            <a:off x="299101" y="681037"/>
            <a:ext cx="6340981" cy="0"/>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7099485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7E9F5-987F-47D7-A80F-63B190B6C256}"/>
              </a:ext>
            </a:extLst>
          </p:cNvPr>
          <p:cNvSpPr>
            <a:spLocks noGrp="1"/>
          </p:cNvSpPr>
          <p:nvPr>
            <p:ph type="title"/>
          </p:nvPr>
        </p:nvSpPr>
        <p:spPr>
          <a:xfrm>
            <a:off x="838200" y="768350"/>
            <a:ext cx="10515600" cy="2852737"/>
          </a:xfrm>
        </p:spPr>
        <p:txBody>
          <a:bodyPr anchor="b"/>
          <a:lstStyle>
            <a:lvl1pPr algn="ct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57A6DF7C-9109-464F-B881-82FA2A8012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535BF5B-AF99-4CBF-AE0A-75C40BE9E0C1}"/>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E8645BFB-2055-42FB-AC89-BE1785D9BE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95587E-758E-438B-84A0-1497D6C924FD}"/>
              </a:ext>
            </a:extLst>
          </p:cNvPr>
          <p:cNvSpPr>
            <a:spLocks noGrp="1"/>
          </p:cNvSpPr>
          <p:nvPr>
            <p:ph type="sldNum" sz="quarter" idx="12"/>
          </p:nvPr>
        </p:nvSpPr>
        <p:spPr/>
        <p:txBody>
          <a:bodyPr/>
          <a:lstStyle/>
          <a:p>
            <a:fld id="{EF5D5ED4-2A09-41F3-B198-C7A675178407}" type="slidenum">
              <a:rPr lang="en-US" smtClean="0"/>
              <a:t>‹#›</a:t>
            </a:fld>
            <a:endParaRPr lang="en-US"/>
          </a:p>
        </p:txBody>
      </p:sp>
      <p:cxnSp>
        <p:nvCxnSpPr>
          <p:cNvPr id="7" name="Straight Connector 6">
            <a:extLst>
              <a:ext uri="{FF2B5EF4-FFF2-40B4-BE49-F238E27FC236}">
                <a16:creationId xmlns:a16="http://schemas.microsoft.com/office/drawing/2014/main" id="{EC3CA79F-75C6-44C0-8E41-48A8B125B502}"/>
              </a:ext>
            </a:extLst>
          </p:cNvPr>
          <p:cNvCxnSpPr>
            <a:cxnSpLocks/>
          </p:cNvCxnSpPr>
          <p:nvPr userDrawn="1"/>
        </p:nvCxnSpPr>
        <p:spPr>
          <a:xfrm>
            <a:off x="1524000" y="3621087"/>
            <a:ext cx="9144000" cy="0"/>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251077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31CFB-0F52-4EF9-A70F-4C8567F61C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4BACCB-8876-41D5-A33E-3FF0D5DA189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75392B-76F8-4D10-B40E-F73EAEE0812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0D36E2-8A03-4DBF-950E-C5B08EF7E361}"/>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6" name="Footer Placeholder 5">
            <a:extLst>
              <a:ext uri="{FF2B5EF4-FFF2-40B4-BE49-F238E27FC236}">
                <a16:creationId xmlns:a16="http://schemas.microsoft.com/office/drawing/2014/main" id="{400922BD-5DB1-403B-8A20-3C8F43A71D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C3F9DBC-86E0-4E27-B5D1-BCED9750ED38}"/>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759025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6F189-CDD4-402C-BF48-5716492DB9F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ED9ADE-86F8-4E1B-96EC-AAE4CE82A2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70DDFAE-921B-4FD1-96C7-CD55AB4593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D69DB8-23C3-4044-8A4D-4E92B22298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72B5D27-F40F-4F48-9993-561FC327DB4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D72A2F-6C03-4AA2-8675-A62997A1F179}"/>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8" name="Footer Placeholder 7">
            <a:extLst>
              <a:ext uri="{FF2B5EF4-FFF2-40B4-BE49-F238E27FC236}">
                <a16:creationId xmlns:a16="http://schemas.microsoft.com/office/drawing/2014/main" id="{C7FA0448-C108-4A98-BC11-71C694972B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7E1CB1-297A-48F9-BF2F-D32F99F4D530}"/>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35748495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52D30-D733-4779-B79D-EED11F294B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6388E6C-E68D-48B1-ADCE-523903DA4557}"/>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4" name="Footer Placeholder 3">
            <a:extLst>
              <a:ext uri="{FF2B5EF4-FFF2-40B4-BE49-F238E27FC236}">
                <a16:creationId xmlns:a16="http://schemas.microsoft.com/office/drawing/2014/main" id="{E709D5ED-193F-47A7-86C6-BA079964B35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1EF39B-32C5-4504-9D3C-C73B01918821}"/>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579114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830188-1AC2-484C-9F53-B1C7CB88FB75}"/>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3" name="Footer Placeholder 2">
            <a:extLst>
              <a:ext uri="{FF2B5EF4-FFF2-40B4-BE49-F238E27FC236}">
                <a16:creationId xmlns:a16="http://schemas.microsoft.com/office/drawing/2014/main" id="{8A333681-69BB-45B2-9377-67BC523A119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DB1A5F-A319-4FCA-B8EB-7506ACFB7C78}"/>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209110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55B79-F8B8-4759-9FBD-205D80AEA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3882243-0F38-4450-B420-7132E7BE71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23093D-A8BF-4001-8391-24DB2CD7FC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A90E2D-DC24-4359-8EB7-DD8EAA19B655}"/>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6" name="Footer Placeholder 5">
            <a:extLst>
              <a:ext uri="{FF2B5EF4-FFF2-40B4-BE49-F238E27FC236}">
                <a16:creationId xmlns:a16="http://schemas.microsoft.com/office/drawing/2014/main" id="{79DA5AB0-20EC-4A87-B765-F369816EDA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2F5AE5-E610-4F52-8B1F-CC450BDE23A4}"/>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3132102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2E141-FE3E-4AF1-BC37-7F56A0CE76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D1CE18-F9BD-41B4-8056-E22AEEF6D3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2DB4DA-BA72-424A-845C-3E305D36B4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0F6947-54BB-40F7-85A7-2EB72C1BEAE8}"/>
              </a:ext>
            </a:extLst>
          </p:cNvPr>
          <p:cNvSpPr>
            <a:spLocks noGrp="1"/>
          </p:cNvSpPr>
          <p:nvPr>
            <p:ph type="dt" sz="half" idx="10"/>
          </p:nvPr>
        </p:nvSpPr>
        <p:spPr/>
        <p:txBody>
          <a:bodyPr/>
          <a:lstStyle/>
          <a:p>
            <a:fld id="{B8159077-EF48-40E3-BF6E-366926B30A93}" type="datetimeFigureOut">
              <a:rPr lang="en-US" smtClean="0"/>
              <a:t>6/7/2018</a:t>
            </a:fld>
            <a:endParaRPr lang="en-US"/>
          </a:p>
        </p:txBody>
      </p:sp>
      <p:sp>
        <p:nvSpPr>
          <p:cNvPr id="6" name="Footer Placeholder 5">
            <a:extLst>
              <a:ext uri="{FF2B5EF4-FFF2-40B4-BE49-F238E27FC236}">
                <a16:creationId xmlns:a16="http://schemas.microsoft.com/office/drawing/2014/main" id="{AFA4069D-0CC7-4B93-8DF5-3B1D962E47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BC649E-CEE5-4CE0-9B43-09D802EFB90F}"/>
              </a:ext>
            </a:extLst>
          </p:cNvPr>
          <p:cNvSpPr>
            <a:spLocks noGrp="1"/>
          </p:cNvSpPr>
          <p:nvPr>
            <p:ph type="sldNum" sz="quarter" idx="12"/>
          </p:nvPr>
        </p:nvSpPr>
        <p:spPr/>
        <p:txBody>
          <a:bodyPr/>
          <a:lstStyle/>
          <a:p>
            <a:fld id="{EF5D5ED4-2A09-41F3-B198-C7A675178407}" type="slidenum">
              <a:rPr lang="en-US" smtClean="0"/>
              <a:t>‹#›</a:t>
            </a:fld>
            <a:endParaRPr lang="en-US"/>
          </a:p>
        </p:txBody>
      </p:sp>
    </p:spTree>
    <p:extLst>
      <p:ext uri="{BB962C8B-B14F-4D97-AF65-F5344CB8AC3E}">
        <p14:creationId xmlns:p14="http://schemas.microsoft.com/office/powerpoint/2010/main" val="3685579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167B93-6A4A-48BB-9AAF-6A6950557AEF}"/>
              </a:ext>
            </a:extLst>
          </p:cNvPr>
          <p:cNvSpPr>
            <a:spLocks noGrp="1"/>
          </p:cNvSpPr>
          <p:nvPr>
            <p:ph type="title"/>
          </p:nvPr>
        </p:nvSpPr>
        <p:spPr>
          <a:xfrm>
            <a:off x="299102" y="136526"/>
            <a:ext cx="11647919" cy="544511"/>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C8681EC6-9512-483B-BA61-30A00B970F39}"/>
              </a:ext>
            </a:extLst>
          </p:cNvPr>
          <p:cNvSpPr>
            <a:spLocks noGrp="1"/>
          </p:cNvSpPr>
          <p:nvPr>
            <p:ph type="body" idx="1"/>
          </p:nvPr>
        </p:nvSpPr>
        <p:spPr>
          <a:xfrm>
            <a:off x="299101" y="824178"/>
            <a:ext cx="11647919" cy="535278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3A290A6-5736-4CB6-A19C-DC4230F932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159077-EF48-40E3-BF6E-366926B30A93}" type="datetimeFigureOut">
              <a:rPr lang="en-US" smtClean="0"/>
              <a:t>6/7/2018</a:t>
            </a:fld>
            <a:endParaRPr lang="en-US"/>
          </a:p>
        </p:txBody>
      </p:sp>
      <p:sp>
        <p:nvSpPr>
          <p:cNvPr id="5" name="Footer Placeholder 4">
            <a:extLst>
              <a:ext uri="{FF2B5EF4-FFF2-40B4-BE49-F238E27FC236}">
                <a16:creationId xmlns:a16="http://schemas.microsoft.com/office/drawing/2014/main" id="{22EBE582-B1AB-4666-997A-F36EB63FD8D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B13510-3D74-470C-BD4E-4623587E12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5D5ED4-2A09-41F3-B198-C7A675178407}" type="slidenum">
              <a:rPr lang="en-US" smtClean="0"/>
              <a:t>‹#›</a:t>
            </a:fld>
            <a:endParaRPr lang="en-US"/>
          </a:p>
        </p:txBody>
      </p:sp>
      <p:sp>
        <p:nvSpPr>
          <p:cNvPr id="7" name="Rectangle 6">
            <a:extLst>
              <a:ext uri="{FF2B5EF4-FFF2-40B4-BE49-F238E27FC236}">
                <a16:creationId xmlns:a16="http://schemas.microsoft.com/office/drawing/2014/main" id="{0ABD61A2-ECDD-4A5C-8B2C-67D04DF1A4F8}"/>
              </a:ext>
            </a:extLst>
          </p:cNvPr>
          <p:cNvSpPr/>
          <p:nvPr userDrawn="1"/>
        </p:nvSpPr>
        <p:spPr>
          <a:xfrm>
            <a:off x="1" y="6559358"/>
            <a:ext cx="12192000" cy="298642"/>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sp>
      <p:sp>
        <p:nvSpPr>
          <p:cNvPr id="8" name="Rectangle 7">
            <a:extLst>
              <a:ext uri="{FF2B5EF4-FFF2-40B4-BE49-F238E27FC236}">
                <a16:creationId xmlns:a16="http://schemas.microsoft.com/office/drawing/2014/main" id="{B8ECBD3F-E3E0-4AF7-9498-072C80E24DAF}"/>
              </a:ext>
            </a:extLst>
          </p:cNvPr>
          <p:cNvSpPr/>
          <p:nvPr userDrawn="1"/>
        </p:nvSpPr>
        <p:spPr>
          <a:xfrm>
            <a:off x="15" y="6499491"/>
            <a:ext cx="12191985" cy="66484"/>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510131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fi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mediapost.com/publications/article/291358/90-of-todays-data-created-in-two-years.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f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8.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1F4F5-F0B9-4D17-9B31-DE22B611FFFE}"/>
              </a:ext>
            </a:extLst>
          </p:cNvPr>
          <p:cNvSpPr>
            <a:spLocks noGrp="1"/>
          </p:cNvSpPr>
          <p:nvPr>
            <p:ph type="ctrTitle"/>
          </p:nvPr>
        </p:nvSpPr>
        <p:spPr/>
        <p:txBody>
          <a:bodyPr/>
          <a:lstStyle/>
          <a:p>
            <a:r>
              <a:rPr lang="en-US" altLang="zh-CN" dirty="0"/>
              <a:t>Machine Learning University 101</a:t>
            </a:r>
            <a:endParaRPr lang="en-US" dirty="0"/>
          </a:p>
        </p:txBody>
      </p:sp>
      <p:sp>
        <p:nvSpPr>
          <p:cNvPr id="3" name="Subtitle 2">
            <a:extLst>
              <a:ext uri="{FF2B5EF4-FFF2-40B4-BE49-F238E27FC236}">
                <a16:creationId xmlns:a16="http://schemas.microsoft.com/office/drawing/2014/main" id="{B3F7542E-6F3A-4349-99DB-1F21ABC8470C}"/>
              </a:ext>
            </a:extLst>
          </p:cNvPr>
          <p:cNvSpPr>
            <a:spLocks noGrp="1"/>
          </p:cNvSpPr>
          <p:nvPr>
            <p:ph type="subTitle" idx="1"/>
          </p:nvPr>
        </p:nvSpPr>
        <p:spPr/>
        <p:txBody>
          <a:bodyPr/>
          <a:lstStyle/>
          <a:p>
            <a:r>
              <a:rPr lang="en-US" dirty="0"/>
              <a:t>Michael Gong</a:t>
            </a:r>
          </a:p>
          <a:p>
            <a:endParaRPr lang="en-US" dirty="0"/>
          </a:p>
        </p:txBody>
      </p:sp>
      <p:pic>
        <p:nvPicPr>
          <p:cNvPr id="4" name="Picture 3" descr="A close up of a logo&#10;&#10;Description generated with high confidence">
            <a:extLst>
              <a:ext uri="{FF2B5EF4-FFF2-40B4-BE49-F238E27FC236}">
                <a16:creationId xmlns:a16="http://schemas.microsoft.com/office/drawing/2014/main" id="{92E7033F-656B-40F5-B00F-97982C4C3F3D}"/>
              </a:ext>
            </a:extLst>
          </p:cNvPr>
          <p:cNvPicPr>
            <a:picLocks noChangeAspect="1"/>
          </p:cNvPicPr>
          <p:nvPr/>
        </p:nvPicPr>
        <p:blipFill>
          <a:blip r:embed="rId3"/>
          <a:stretch>
            <a:fillRect/>
          </a:stretch>
        </p:blipFill>
        <p:spPr>
          <a:xfrm>
            <a:off x="125101" y="431570"/>
            <a:ext cx="5875429" cy="2169389"/>
          </a:xfrm>
          <a:prstGeom prst="rect">
            <a:avLst/>
          </a:prstGeom>
        </p:spPr>
      </p:pic>
    </p:spTree>
    <p:extLst>
      <p:ext uri="{BB962C8B-B14F-4D97-AF65-F5344CB8AC3E}">
        <p14:creationId xmlns:p14="http://schemas.microsoft.com/office/powerpoint/2010/main" val="1081725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B0278-A428-4745-B37A-57650E43AB0E}"/>
              </a:ext>
            </a:extLst>
          </p:cNvPr>
          <p:cNvSpPr>
            <a:spLocks noGrp="1"/>
          </p:cNvSpPr>
          <p:nvPr>
            <p:ph type="title"/>
          </p:nvPr>
        </p:nvSpPr>
        <p:spPr/>
        <p:txBody>
          <a:bodyPr/>
          <a:lstStyle/>
          <a:p>
            <a:r>
              <a:rPr lang="en-US" dirty="0"/>
              <a:t>What is Machine Learning?</a:t>
            </a:r>
          </a:p>
        </p:txBody>
      </p:sp>
      <p:pic>
        <p:nvPicPr>
          <p:cNvPr id="4" name="Content Placeholder 3">
            <a:extLst>
              <a:ext uri="{FF2B5EF4-FFF2-40B4-BE49-F238E27FC236}">
                <a16:creationId xmlns:a16="http://schemas.microsoft.com/office/drawing/2014/main" id="{D66CCB99-5302-43F2-A080-C5B2484D974B}"/>
              </a:ext>
            </a:extLst>
          </p:cNvPr>
          <p:cNvPicPr>
            <a:picLocks noGrp="1" noChangeAspect="1"/>
          </p:cNvPicPr>
          <p:nvPr>
            <p:ph idx="1"/>
          </p:nvPr>
        </p:nvPicPr>
        <p:blipFill>
          <a:blip r:embed="rId2"/>
          <a:stretch>
            <a:fillRect/>
          </a:stretch>
        </p:blipFill>
        <p:spPr>
          <a:xfrm>
            <a:off x="838200" y="1754191"/>
            <a:ext cx="10515600" cy="3827456"/>
          </a:xfrm>
          <a:prstGeom prst="rect">
            <a:avLst/>
          </a:prstGeom>
        </p:spPr>
      </p:pic>
    </p:spTree>
    <p:extLst>
      <p:ext uri="{BB962C8B-B14F-4D97-AF65-F5344CB8AC3E}">
        <p14:creationId xmlns:p14="http://schemas.microsoft.com/office/powerpoint/2010/main" val="245401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DCC2C-F2E7-4B88-9DA1-AD880C12C4AC}"/>
              </a:ext>
            </a:extLst>
          </p:cNvPr>
          <p:cNvSpPr>
            <a:spLocks noGrp="1"/>
          </p:cNvSpPr>
          <p:nvPr>
            <p:ph type="title"/>
          </p:nvPr>
        </p:nvSpPr>
        <p:spPr/>
        <p:txBody>
          <a:bodyPr/>
          <a:lstStyle/>
          <a:p>
            <a:r>
              <a:rPr lang="en-US" dirty="0"/>
              <a:t>What is Machine Learning?</a:t>
            </a:r>
          </a:p>
        </p:txBody>
      </p:sp>
      <p:sp>
        <p:nvSpPr>
          <p:cNvPr id="7" name="TextBox 6">
            <a:extLst>
              <a:ext uri="{FF2B5EF4-FFF2-40B4-BE49-F238E27FC236}">
                <a16:creationId xmlns:a16="http://schemas.microsoft.com/office/drawing/2014/main" id="{6F55F2B9-0BA6-4903-9F0A-C5E663FF9717}"/>
              </a:ext>
            </a:extLst>
          </p:cNvPr>
          <p:cNvSpPr txBox="1"/>
          <p:nvPr/>
        </p:nvSpPr>
        <p:spPr>
          <a:xfrm>
            <a:off x="545960" y="922217"/>
            <a:ext cx="7730532" cy="1938992"/>
          </a:xfrm>
          <a:prstGeom prst="rect">
            <a:avLst/>
          </a:prstGeom>
          <a:noFill/>
        </p:spPr>
        <p:txBody>
          <a:bodyPr wrap="square" rtlCol="0">
            <a:spAutoFit/>
          </a:bodyPr>
          <a:lstStyle/>
          <a:p>
            <a:r>
              <a:rPr lang="en-US" sz="2000" dirty="0"/>
              <a:t>A computer program is said to learn from experience</a:t>
            </a:r>
            <a:r>
              <a:rPr lang="en-US" sz="2000" dirty="0">
                <a:solidFill>
                  <a:schemeClr val="accent1"/>
                </a:solidFill>
              </a:rPr>
              <a:t> </a:t>
            </a:r>
            <a:r>
              <a:rPr lang="en-US" sz="2000" b="1" dirty="0">
                <a:solidFill>
                  <a:schemeClr val="accent1"/>
                </a:solidFill>
              </a:rPr>
              <a:t>E</a:t>
            </a:r>
            <a:r>
              <a:rPr lang="en-US" sz="2000" dirty="0">
                <a:solidFill>
                  <a:schemeClr val="accent1"/>
                </a:solidFill>
              </a:rPr>
              <a:t> </a:t>
            </a:r>
            <a:r>
              <a:rPr lang="en-US" sz="2000" dirty="0"/>
              <a:t>with respect to some task </a:t>
            </a:r>
            <a:r>
              <a:rPr lang="en-US" sz="2000" b="1" dirty="0">
                <a:solidFill>
                  <a:schemeClr val="accent1"/>
                </a:solidFill>
              </a:rPr>
              <a:t>T</a:t>
            </a:r>
            <a:r>
              <a:rPr lang="en-US" sz="2000" dirty="0"/>
              <a:t> and some performance measure </a:t>
            </a:r>
            <a:r>
              <a:rPr lang="en-US" sz="2000" b="1" dirty="0">
                <a:solidFill>
                  <a:schemeClr val="accent1"/>
                </a:solidFill>
              </a:rPr>
              <a:t>P</a:t>
            </a:r>
            <a:r>
              <a:rPr lang="en-US" sz="2000" dirty="0"/>
              <a:t>, if its performance on </a:t>
            </a:r>
            <a:r>
              <a:rPr lang="en-US" sz="2000" b="1" dirty="0">
                <a:solidFill>
                  <a:schemeClr val="accent1"/>
                </a:solidFill>
              </a:rPr>
              <a:t>T</a:t>
            </a:r>
            <a:r>
              <a:rPr lang="en-US" sz="2000" dirty="0"/>
              <a:t>, as measured by </a:t>
            </a:r>
            <a:r>
              <a:rPr lang="en-US" sz="2000" b="1" dirty="0">
                <a:solidFill>
                  <a:schemeClr val="accent1"/>
                </a:solidFill>
              </a:rPr>
              <a:t>P</a:t>
            </a:r>
            <a:r>
              <a:rPr lang="en-US" sz="2000" dirty="0"/>
              <a:t>, improves with experience </a:t>
            </a:r>
            <a:r>
              <a:rPr lang="en-US" sz="2000" b="1" dirty="0">
                <a:solidFill>
                  <a:schemeClr val="accent1"/>
                </a:solidFill>
              </a:rPr>
              <a:t>E</a:t>
            </a:r>
            <a:r>
              <a:rPr lang="en-US" sz="2000" dirty="0"/>
              <a:t>. </a:t>
            </a:r>
          </a:p>
          <a:p>
            <a:pPr algn="r"/>
            <a:r>
              <a:rPr lang="en-US" sz="2000" dirty="0">
                <a:solidFill>
                  <a:schemeClr val="bg1">
                    <a:lumMod val="65000"/>
                  </a:schemeClr>
                </a:solidFill>
              </a:rPr>
              <a:t>- 1997, Tom Mitchell</a:t>
            </a:r>
          </a:p>
          <a:p>
            <a:endParaRPr lang="en-US" sz="2000" dirty="0"/>
          </a:p>
          <a:p>
            <a:endParaRPr lang="en-US" sz="2000" dirty="0"/>
          </a:p>
        </p:txBody>
      </p:sp>
      <p:graphicFrame>
        <p:nvGraphicFramePr>
          <p:cNvPr id="12" name="Content Placeholder 5">
            <a:extLst>
              <a:ext uri="{FF2B5EF4-FFF2-40B4-BE49-F238E27FC236}">
                <a16:creationId xmlns:a16="http://schemas.microsoft.com/office/drawing/2014/main" id="{02209236-C40E-4964-B989-F7E0B08681A8}"/>
              </a:ext>
            </a:extLst>
          </p:cNvPr>
          <p:cNvGraphicFramePr>
            <a:graphicFrameLocks noGrp="1"/>
          </p:cNvGraphicFramePr>
          <p:nvPr>
            <p:ph idx="1"/>
            <p:extLst>
              <p:ext uri="{D42A27DB-BD31-4B8C-83A1-F6EECF244321}">
                <p14:modId xmlns:p14="http://schemas.microsoft.com/office/powerpoint/2010/main" val="1592749734"/>
              </p:ext>
            </p:extLst>
          </p:nvPr>
        </p:nvGraphicFramePr>
        <p:xfrm>
          <a:off x="545960" y="2535402"/>
          <a:ext cx="10179050" cy="3594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8455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DCC2C-F2E7-4B88-9DA1-AD880C12C4AC}"/>
              </a:ext>
            </a:extLst>
          </p:cNvPr>
          <p:cNvSpPr>
            <a:spLocks noGrp="1"/>
          </p:cNvSpPr>
          <p:nvPr>
            <p:ph type="title"/>
          </p:nvPr>
        </p:nvSpPr>
        <p:spPr/>
        <p:txBody>
          <a:bodyPr/>
          <a:lstStyle/>
          <a:p>
            <a:r>
              <a:rPr lang="en-US" dirty="0"/>
              <a:t>What is Machine Learning?</a:t>
            </a:r>
          </a:p>
        </p:txBody>
      </p:sp>
      <p:sp>
        <p:nvSpPr>
          <p:cNvPr id="5" name="TextBox 4">
            <a:extLst>
              <a:ext uri="{FF2B5EF4-FFF2-40B4-BE49-F238E27FC236}">
                <a16:creationId xmlns:a16="http://schemas.microsoft.com/office/drawing/2014/main" id="{CE66FF0B-CC7E-41C1-B4AD-BACDBCAE3371}"/>
              </a:ext>
            </a:extLst>
          </p:cNvPr>
          <p:cNvSpPr txBox="1"/>
          <p:nvPr/>
        </p:nvSpPr>
        <p:spPr>
          <a:xfrm>
            <a:off x="866391" y="2767280"/>
            <a:ext cx="5577168" cy="1323439"/>
          </a:xfrm>
          <a:prstGeom prst="rect">
            <a:avLst/>
          </a:prstGeom>
          <a:noFill/>
        </p:spPr>
        <p:txBody>
          <a:bodyPr wrap="none" rtlCol="0">
            <a:spAutoFit/>
          </a:bodyPr>
          <a:lstStyle/>
          <a:p>
            <a:r>
              <a:rPr lang="en-US" sz="2000" i="1" dirty="0"/>
              <a:t>Machine Learning is the science of getting</a:t>
            </a:r>
          </a:p>
          <a:p>
            <a:r>
              <a:rPr lang="en-US" sz="2000" i="1" dirty="0"/>
              <a:t>computers to act without being</a:t>
            </a:r>
          </a:p>
          <a:p>
            <a:r>
              <a:rPr lang="en-US" sz="2000" i="1" dirty="0">
                <a:solidFill>
                  <a:schemeClr val="accent1"/>
                </a:solidFill>
              </a:rPr>
              <a:t>explicitly programmed</a:t>
            </a:r>
            <a:r>
              <a:rPr lang="en-US" sz="2000" i="1" dirty="0"/>
              <a:t>.</a:t>
            </a:r>
          </a:p>
          <a:p>
            <a:pPr algn="r"/>
            <a:r>
              <a:rPr lang="en-US" sz="2000" i="1" dirty="0">
                <a:solidFill>
                  <a:schemeClr val="bg1">
                    <a:lumMod val="65000"/>
                  </a:schemeClr>
                </a:solidFill>
              </a:rPr>
              <a:t>- Andrew Ng (</a:t>
            </a:r>
            <a:r>
              <a:rPr lang="zh-CN" altLang="en-US" sz="2000" i="1" dirty="0">
                <a:solidFill>
                  <a:schemeClr val="bg1">
                    <a:lumMod val="65000"/>
                  </a:schemeClr>
                </a:solidFill>
              </a:rPr>
              <a:t>吴恩达</a:t>
            </a:r>
            <a:r>
              <a:rPr lang="en-US" altLang="zh-CN" sz="2000" i="1" dirty="0">
                <a:solidFill>
                  <a:schemeClr val="bg1">
                    <a:lumMod val="65000"/>
                  </a:schemeClr>
                </a:solidFill>
              </a:rPr>
              <a:t>)</a:t>
            </a:r>
            <a:endParaRPr lang="en-US" sz="2000" dirty="0">
              <a:solidFill>
                <a:schemeClr val="bg1">
                  <a:lumMod val="65000"/>
                </a:schemeClr>
              </a:solidFill>
            </a:endParaRPr>
          </a:p>
        </p:txBody>
      </p:sp>
      <p:sp>
        <p:nvSpPr>
          <p:cNvPr id="6" name="TextBox 5">
            <a:extLst>
              <a:ext uri="{FF2B5EF4-FFF2-40B4-BE49-F238E27FC236}">
                <a16:creationId xmlns:a16="http://schemas.microsoft.com/office/drawing/2014/main" id="{A3FA023C-B69C-47EE-A887-1ACA4FADE580}"/>
              </a:ext>
            </a:extLst>
          </p:cNvPr>
          <p:cNvSpPr txBox="1"/>
          <p:nvPr/>
        </p:nvSpPr>
        <p:spPr>
          <a:xfrm>
            <a:off x="4411225" y="4706870"/>
            <a:ext cx="5805795" cy="1323439"/>
          </a:xfrm>
          <a:prstGeom prst="rect">
            <a:avLst/>
          </a:prstGeom>
          <a:noFill/>
        </p:spPr>
        <p:txBody>
          <a:bodyPr wrap="square" rtlCol="0">
            <a:spAutoFit/>
          </a:bodyPr>
          <a:lstStyle/>
          <a:p>
            <a:r>
              <a:rPr lang="en-US" sz="2000" i="1" dirty="0"/>
              <a:t>Machine learning is a technique of data science that helps computers </a:t>
            </a:r>
            <a:r>
              <a:rPr lang="en-US" sz="2000" i="1" dirty="0">
                <a:solidFill>
                  <a:schemeClr val="accent1"/>
                </a:solidFill>
              </a:rPr>
              <a:t>learn from existing data </a:t>
            </a:r>
            <a:r>
              <a:rPr lang="en-US" sz="2000" i="1" dirty="0"/>
              <a:t>in order to </a:t>
            </a:r>
            <a:r>
              <a:rPr lang="en-US" sz="2000" i="1" dirty="0">
                <a:solidFill>
                  <a:schemeClr val="accent1"/>
                </a:solidFill>
              </a:rPr>
              <a:t>forecast future behaviors, outcomes, and trends.</a:t>
            </a:r>
          </a:p>
          <a:p>
            <a:pPr algn="r"/>
            <a:r>
              <a:rPr lang="en-US" sz="2000" dirty="0">
                <a:solidFill>
                  <a:schemeClr val="bg1">
                    <a:lumMod val="65000"/>
                  </a:schemeClr>
                </a:solidFill>
              </a:rPr>
              <a:t>- Microsoft</a:t>
            </a:r>
          </a:p>
        </p:txBody>
      </p:sp>
      <p:sp>
        <p:nvSpPr>
          <p:cNvPr id="7" name="TextBox 6">
            <a:extLst>
              <a:ext uri="{FF2B5EF4-FFF2-40B4-BE49-F238E27FC236}">
                <a16:creationId xmlns:a16="http://schemas.microsoft.com/office/drawing/2014/main" id="{6F55F2B9-0BA6-4903-9F0A-C5E663FF9717}"/>
              </a:ext>
            </a:extLst>
          </p:cNvPr>
          <p:cNvSpPr txBox="1"/>
          <p:nvPr/>
        </p:nvSpPr>
        <p:spPr>
          <a:xfrm>
            <a:off x="545960" y="922217"/>
            <a:ext cx="7730532" cy="1938992"/>
          </a:xfrm>
          <a:prstGeom prst="rect">
            <a:avLst/>
          </a:prstGeom>
          <a:noFill/>
        </p:spPr>
        <p:txBody>
          <a:bodyPr wrap="square" rtlCol="0">
            <a:spAutoFit/>
          </a:bodyPr>
          <a:lstStyle/>
          <a:p>
            <a:r>
              <a:rPr lang="en-US" sz="2000" dirty="0"/>
              <a:t>A computer program is said to learn from experience</a:t>
            </a:r>
            <a:r>
              <a:rPr lang="en-US" sz="2000" dirty="0">
                <a:solidFill>
                  <a:schemeClr val="accent1"/>
                </a:solidFill>
              </a:rPr>
              <a:t> </a:t>
            </a:r>
            <a:r>
              <a:rPr lang="en-US" sz="2000" b="1" dirty="0">
                <a:solidFill>
                  <a:schemeClr val="accent1"/>
                </a:solidFill>
              </a:rPr>
              <a:t>E</a:t>
            </a:r>
            <a:r>
              <a:rPr lang="en-US" sz="2000" dirty="0">
                <a:solidFill>
                  <a:schemeClr val="accent1"/>
                </a:solidFill>
              </a:rPr>
              <a:t> </a:t>
            </a:r>
            <a:r>
              <a:rPr lang="en-US" sz="2000" dirty="0"/>
              <a:t>with respect to some task </a:t>
            </a:r>
            <a:r>
              <a:rPr lang="en-US" sz="2000" b="1" dirty="0">
                <a:solidFill>
                  <a:schemeClr val="accent1"/>
                </a:solidFill>
              </a:rPr>
              <a:t>T</a:t>
            </a:r>
            <a:r>
              <a:rPr lang="en-US" sz="2000" dirty="0"/>
              <a:t> and some performance measure </a:t>
            </a:r>
            <a:r>
              <a:rPr lang="en-US" sz="2000" b="1" dirty="0">
                <a:solidFill>
                  <a:schemeClr val="accent1"/>
                </a:solidFill>
              </a:rPr>
              <a:t>P</a:t>
            </a:r>
            <a:r>
              <a:rPr lang="en-US" sz="2000" dirty="0"/>
              <a:t>, if its performance on </a:t>
            </a:r>
            <a:r>
              <a:rPr lang="en-US" sz="2000" b="1" dirty="0">
                <a:solidFill>
                  <a:schemeClr val="accent1"/>
                </a:solidFill>
              </a:rPr>
              <a:t>T</a:t>
            </a:r>
            <a:r>
              <a:rPr lang="en-US" sz="2000" dirty="0"/>
              <a:t>, as measured by </a:t>
            </a:r>
            <a:r>
              <a:rPr lang="en-US" sz="2000" b="1" dirty="0">
                <a:solidFill>
                  <a:schemeClr val="accent1"/>
                </a:solidFill>
              </a:rPr>
              <a:t>P</a:t>
            </a:r>
            <a:r>
              <a:rPr lang="en-US" sz="2000" dirty="0"/>
              <a:t>, improves with experience </a:t>
            </a:r>
            <a:r>
              <a:rPr lang="en-US" sz="2000" b="1" dirty="0">
                <a:solidFill>
                  <a:schemeClr val="accent1"/>
                </a:solidFill>
              </a:rPr>
              <a:t>E</a:t>
            </a:r>
            <a:r>
              <a:rPr lang="en-US" sz="2000" dirty="0"/>
              <a:t>. </a:t>
            </a:r>
          </a:p>
          <a:p>
            <a:pPr algn="r"/>
            <a:r>
              <a:rPr lang="en-US" sz="2000" dirty="0">
                <a:solidFill>
                  <a:schemeClr val="bg1">
                    <a:lumMod val="65000"/>
                  </a:schemeClr>
                </a:solidFill>
              </a:rPr>
              <a:t>- 1997, Tom Mitchell</a:t>
            </a:r>
          </a:p>
          <a:p>
            <a:endParaRPr lang="en-US" sz="2000" dirty="0"/>
          </a:p>
          <a:p>
            <a:endParaRPr lang="en-US" sz="2000" dirty="0"/>
          </a:p>
        </p:txBody>
      </p:sp>
      <p:cxnSp>
        <p:nvCxnSpPr>
          <p:cNvPr id="9" name="Straight Connector 8">
            <a:extLst>
              <a:ext uri="{FF2B5EF4-FFF2-40B4-BE49-F238E27FC236}">
                <a16:creationId xmlns:a16="http://schemas.microsoft.com/office/drawing/2014/main" id="{5B73B9BA-A6AE-438A-9987-E0E0A64B4EB1}"/>
              </a:ext>
            </a:extLst>
          </p:cNvPr>
          <p:cNvCxnSpPr>
            <a:cxnSpLocks/>
          </p:cNvCxnSpPr>
          <p:nvPr/>
        </p:nvCxnSpPr>
        <p:spPr>
          <a:xfrm>
            <a:off x="299102" y="2603242"/>
            <a:ext cx="4872734" cy="0"/>
          </a:xfrm>
          <a:prstGeom prst="line">
            <a:avLst/>
          </a:prstGeom>
          <a:ln w="15875">
            <a:prstDash val="sysDot"/>
          </a:ln>
        </p:spPr>
        <p:style>
          <a:lnRef idx="1">
            <a:schemeClr val="accent3"/>
          </a:lnRef>
          <a:fillRef idx="0">
            <a:schemeClr val="accent3"/>
          </a:fillRef>
          <a:effectRef idx="0">
            <a:schemeClr val="accent3"/>
          </a:effectRef>
          <a:fontRef idx="minor">
            <a:schemeClr val="tx1"/>
          </a:fontRef>
        </p:style>
      </p:cxnSp>
      <p:cxnSp>
        <p:nvCxnSpPr>
          <p:cNvPr id="11" name="Straight Connector 10">
            <a:extLst>
              <a:ext uri="{FF2B5EF4-FFF2-40B4-BE49-F238E27FC236}">
                <a16:creationId xmlns:a16="http://schemas.microsoft.com/office/drawing/2014/main" id="{13387C60-BF9C-4300-9BCC-7CD8944D0E6D}"/>
              </a:ext>
            </a:extLst>
          </p:cNvPr>
          <p:cNvCxnSpPr>
            <a:cxnSpLocks/>
          </p:cNvCxnSpPr>
          <p:nvPr/>
        </p:nvCxnSpPr>
        <p:spPr>
          <a:xfrm>
            <a:off x="3403758" y="4547119"/>
            <a:ext cx="4872734" cy="0"/>
          </a:xfrm>
          <a:prstGeom prst="line">
            <a:avLst/>
          </a:prstGeom>
          <a:ln w="15875">
            <a:prstDash val="sysDot"/>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38314691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8D0DA-9D82-4FD3-9BF4-6A9163ED1DA0}"/>
              </a:ext>
            </a:extLst>
          </p:cNvPr>
          <p:cNvSpPr>
            <a:spLocks noGrp="1"/>
          </p:cNvSpPr>
          <p:nvPr>
            <p:ph type="title"/>
          </p:nvPr>
        </p:nvSpPr>
        <p:spPr>
          <a:xfrm>
            <a:off x="299102" y="136526"/>
            <a:ext cx="11647919" cy="544511"/>
          </a:xfrm>
        </p:spPr>
        <p:txBody>
          <a:bodyPr/>
          <a:lstStyle/>
          <a:p>
            <a:r>
              <a:rPr lang="en-US"/>
              <a:t>Rule-based vs Machine Learning</a:t>
            </a:r>
            <a:endParaRPr lang="en-US" dirty="0"/>
          </a:p>
        </p:txBody>
      </p:sp>
      <p:pic>
        <p:nvPicPr>
          <p:cNvPr id="4" name="Picture 3">
            <a:extLst>
              <a:ext uri="{FF2B5EF4-FFF2-40B4-BE49-F238E27FC236}">
                <a16:creationId xmlns:a16="http://schemas.microsoft.com/office/drawing/2014/main" id="{AA10E323-2F53-48A3-8E12-7441CD545323}"/>
              </a:ext>
            </a:extLst>
          </p:cNvPr>
          <p:cNvPicPr>
            <a:picLocks noChangeAspect="1"/>
          </p:cNvPicPr>
          <p:nvPr/>
        </p:nvPicPr>
        <p:blipFill>
          <a:blip r:embed="rId2"/>
          <a:stretch>
            <a:fillRect/>
          </a:stretch>
        </p:blipFill>
        <p:spPr>
          <a:xfrm>
            <a:off x="600493" y="995318"/>
            <a:ext cx="4981449" cy="5165947"/>
          </a:xfrm>
          <a:prstGeom prst="rect">
            <a:avLst/>
          </a:prstGeom>
        </p:spPr>
      </p:pic>
      <p:pic>
        <p:nvPicPr>
          <p:cNvPr id="5" name="Picture 4">
            <a:extLst>
              <a:ext uri="{FF2B5EF4-FFF2-40B4-BE49-F238E27FC236}">
                <a16:creationId xmlns:a16="http://schemas.microsoft.com/office/drawing/2014/main" id="{A4E40B2F-886F-4238-A7D1-CDAB24FE77F7}"/>
              </a:ext>
            </a:extLst>
          </p:cNvPr>
          <p:cNvPicPr>
            <a:picLocks noChangeAspect="1"/>
          </p:cNvPicPr>
          <p:nvPr/>
        </p:nvPicPr>
        <p:blipFill>
          <a:blip r:embed="rId3"/>
          <a:stretch>
            <a:fillRect/>
          </a:stretch>
        </p:blipFill>
        <p:spPr>
          <a:xfrm>
            <a:off x="6096000" y="982063"/>
            <a:ext cx="4644410" cy="4893873"/>
          </a:xfrm>
          <a:prstGeom prst="rect">
            <a:avLst/>
          </a:prstGeom>
        </p:spPr>
      </p:pic>
    </p:spTree>
    <p:extLst>
      <p:ext uri="{BB962C8B-B14F-4D97-AF65-F5344CB8AC3E}">
        <p14:creationId xmlns:p14="http://schemas.microsoft.com/office/powerpoint/2010/main" val="4216405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Flowchart: Document 17">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64DDEC10-0397-4244-968F-5A086C544750}"/>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kern="1200" dirty="0">
                <a:solidFill>
                  <a:srgbClr val="FFFFFF"/>
                </a:solidFill>
                <a:latin typeface="+mj-lt"/>
                <a:ea typeface="+mj-ea"/>
                <a:cs typeface="+mj-cs"/>
              </a:rPr>
              <a:t>The model performance </a:t>
            </a:r>
          </a:p>
          <a:p>
            <a:pPr>
              <a:lnSpc>
                <a:spcPct val="90000"/>
              </a:lnSpc>
              <a:spcBef>
                <a:spcPct val="0"/>
              </a:spcBef>
              <a:spcAft>
                <a:spcPts val="600"/>
              </a:spcAft>
            </a:pPr>
            <a:r>
              <a:rPr lang="en-US" sz="3200" kern="1200" dirty="0">
                <a:solidFill>
                  <a:srgbClr val="FFFFFF"/>
                </a:solidFill>
                <a:latin typeface="+mj-lt"/>
                <a:ea typeface="+mj-ea"/>
                <a:cs typeface="+mj-cs"/>
              </a:rPr>
              <a:t>with future data</a:t>
            </a:r>
          </a:p>
        </p:txBody>
      </p:sp>
      <p:pic>
        <p:nvPicPr>
          <p:cNvPr id="7" name="Picture 6" descr="A screenshot of a cell phone&#10;&#10;Description generated with very high confidence">
            <a:extLst>
              <a:ext uri="{FF2B5EF4-FFF2-40B4-BE49-F238E27FC236}">
                <a16:creationId xmlns:a16="http://schemas.microsoft.com/office/drawing/2014/main" id="{6A30DBD8-AF9C-4231-AD34-0D25544E75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674162"/>
            <a:ext cx="7347537" cy="5510652"/>
          </a:xfrm>
          <a:prstGeom prst="rect">
            <a:avLst/>
          </a:prstGeom>
        </p:spPr>
      </p:pic>
    </p:spTree>
    <p:extLst>
      <p:ext uri="{BB962C8B-B14F-4D97-AF65-F5344CB8AC3E}">
        <p14:creationId xmlns:p14="http://schemas.microsoft.com/office/powerpoint/2010/main" val="27648247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AB2C4-BA38-4197-86D6-52ED22121DBB}"/>
              </a:ext>
            </a:extLst>
          </p:cNvPr>
          <p:cNvSpPr>
            <a:spLocks noGrp="1"/>
          </p:cNvSpPr>
          <p:nvPr>
            <p:ph type="title"/>
          </p:nvPr>
        </p:nvSpPr>
        <p:spPr/>
        <p:txBody>
          <a:bodyPr/>
          <a:lstStyle/>
          <a:p>
            <a:r>
              <a:rPr lang="en-US" dirty="0"/>
              <a:t>Types of machine learning problems</a:t>
            </a:r>
          </a:p>
        </p:txBody>
      </p:sp>
      <p:sp>
        <p:nvSpPr>
          <p:cNvPr id="4" name="Oval 3">
            <a:extLst>
              <a:ext uri="{FF2B5EF4-FFF2-40B4-BE49-F238E27FC236}">
                <a16:creationId xmlns:a16="http://schemas.microsoft.com/office/drawing/2014/main" id="{7FBC28FD-F544-4DFE-9E35-CC3120E4DC81}"/>
              </a:ext>
            </a:extLst>
          </p:cNvPr>
          <p:cNvSpPr/>
          <p:nvPr/>
        </p:nvSpPr>
        <p:spPr>
          <a:xfrm>
            <a:off x="2346397" y="1487983"/>
            <a:ext cx="2593472" cy="2502569"/>
          </a:xfrm>
          <a:prstGeom prst="ellipse">
            <a:avLst/>
          </a:prstGeom>
          <a:solidFill>
            <a:schemeClr val="accent3">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5" name="Oval 4">
            <a:extLst>
              <a:ext uri="{FF2B5EF4-FFF2-40B4-BE49-F238E27FC236}">
                <a16:creationId xmlns:a16="http://schemas.microsoft.com/office/drawing/2014/main" id="{3A062094-2024-4E1F-96C8-7DBB76A43AF6}"/>
              </a:ext>
            </a:extLst>
          </p:cNvPr>
          <p:cNvSpPr/>
          <p:nvPr/>
        </p:nvSpPr>
        <p:spPr>
          <a:xfrm>
            <a:off x="4629726" y="1487983"/>
            <a:ext cx="2593472" cy="2502569"/>
          </a:xfrm>
          <a:prstGeom prst="ellipse">
            <a:avLst/>
          </a:prstGeom>
          <a:solidFill>
            <a:schemeClr val="accent1">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 name="Oval 5">
            <a:extLst>
              <a:ext uri="{FF2B5EF4-FFF2-40B4-BE49-F238E27FC236}">
                <a16:creationId xmlns:a16="http://schemas.microsoft.com/office/drawing/2014/main" id="{FEE9ED7F-3905-4516-A1B5-6FC2E7280CED}"/>
              </a:ext>
            </a:extLst>
          </p:cNvPr>
          <p:cNvSpPr/>
          <p:nvPr/>
        </p:nvSpPr>
        <p:spPr>
          <a:xfrm>
            <a:off x="6875618" y="1487983"/>
            <a:ext cx="2593472" cy="2502569"/>
          </a:xfrm>
          <a:prstGeom prst="ellipse">
            <a:avLst/>
          </a:prstGeom>
          <a:solidFill>
            <a:schemeClr val="accent2">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8" name="TextBox 11">
            <a:extLst>
              <a:ext uri="{FF2B5EF4-FFF2-40B4-BE49-F238E27FC236}">
                <a16:creationId xmlns:a16="http://schemas.microsoft.com/office/drawing/2014/main" id="{9E9194B6-C462-4BCF-B138-92B176237B59}"/>
              </a:ext>
            </a:extLst>
          </p:cNvPr>
          <p:cNvSpPr txBox="1"/>
          <p:nvPr/>
        </p:nvSpPr>
        <p:spPr>
          <a:xfrm>
            <a:off x="2250144" y="2525373"/>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Supervised</a:t>
            </a:r>
          </a:p>
        </p:txBody>
      </p:sp>
      <p:sp>
        <p:nvSpPr>
          <p:cNvPr id="9" name="TextBox 12">
            <a:extLst>
              <a:ext uri="{FF2B5EF4-FFF2-40B4-BE49-F238E27FC236}">
                <a16:creationId xmlns:a16="http://schemas.microsoft.com/office/drawing/2014/main" id="{F36E5FBD-8976-4EAD-874A-B8519559D2C0}"/>
              </a:ext>
            </a:extLst>
          </p:cNvPr>
          <p:cNvSpPr txBox="1"/>
          <p:nvPr/>
        </p:nvSpPr>
        <p:spPr>
          <a:xfrm>
            <a:off x="4669831" y="2525373"/>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Unsupervised</a:t>
            </a:r>
          </a:p>
        </p:txBody>
      </p:sp>
      <p:sp>
        <p:nvSpPr>
          <p:cNvPr id="10" name="TextBox 13">
            <a:extLst>
              <a:ext uri="{FF2B5EF4-FFF2-40B4-BE49-F238E27FC236}">
                <a16:creationId xmlns:a16="http://schemas.microsoft.com/office/drawing/2014/main" id="{267E6060-BF1F-4B32-AB31-2548B3F82AA0}"/>
              </a:ext>
            </a:extLst>
          </p:cNvPr>
          <p:cNvSpPr txBox="1"/>
          <p:nvPr/>
        </p:nvSpPr>
        <p:spPr>
          <a:xfrm>
            <a:off x="7062782" y="2528107"/>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Reinforcement</a:t>
            </a:r>
          </a:p>
        </p:txBody>
      </p:sp>
      <p:sp>
        <p:nvSpPr>
          <p:cNvPr id="11" name="TextBox 14">
            <a:extLst>
              <a:ext uri="{FF2B5EF4-FFF2-40B4-BE49-F238E27FC236}">
                <a16:creationId xmlns:a16="http://schemas.microsoft.com/office/drawing/2014/main" id="{0E5C04C6-C4CA-4254-8764-B365AE625BA3}"/>
              </a:ext>
            </a:extLst>
          </p:cNvPr>
          <p:cNvSpPr txBox="1"/>
          <p:nvPr/>
        </p:nvSpPr>
        <p:spPr>
          <a:xfrm>
            <a:off x="2076359" y="4285366"/>
            <a:ext cx="2593472" cy="107721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a:buFont typeface="Wingdings" charset="2"/>
              <a:buChar char="Ø"/>
            </a:pPr>
            <a:r>
              <a:rPr lang="en-US" sz="1600" dirty="0">
                <a:solidFill>
                  <a:schemeClr val="accent3"/>
                </a:solidFill>
                <a:latin typeface="Helvetica Light"/>
                <a:cs typeface="Helvetica Light"/>
              </a:rPr>
              <a:t>Learning from labeled data</a:t>
            </a:r>
          </a:p>
          <a:p>
            <a:pPr marL="342900" indent="-342900">
              <a:buFont typeface="Wingdings" charset="2"/>
              <a:buChar char="Ø"/>
            </a:pPr>
            <a:r>
              <a:rPr lang="en-US" sz="1600" dirty="0">
                <a:solidFill>
                  <a:schemeClr val="accent3"/>
                </a:solidFill>
                <a:latin typeface="Helvetica Light"/>
                <a:cs typeface="Helvetica Light"/>
              </a:rPr>
              <a:t>E.g., Spam classification</a:t>
            </a:r>
          </a:p>
        </p:txBody>
      </p:sp>
      <p:sp>
        <p:nvSpPr>
          <p:cNvPr id="12" name="TextBox 15">
            <a:extLst>
              <a:ext uri="{FF2B5EF4-FFF2-40B4-BE49-F238E27FC236}">
                <a16:creationId xmlns:a16="http://schemas.microsoft.com/office/drawing/2014/main" id="{281976FF-32FF-47E6-932A-372F0A498C74}"/>
              </a:ext>
            </a:extLst>
          </p:cNvPr>
          <p:cNvSpPr txBox="1"/>
          <p:nvPr/>
        </p:nvSpPr>
        <p:spPr>
          <a:xfrm>
            <a:off x="4433452" y="4285366"/>
            <a:ext cx="2986019" cy="830997"/>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a:buFont typeface="Wingdings" charset="2"/>
              <a:buChar char="Ø"/>
            </a:pPr>
            <a:r>
              <a:rPr lang="en-US" sz="1600" dirty="0">
                <a:solidFill>
                  <a:srgbClr val="0000FF"/>
                </a:solidFill>
                <a:latin typeface="Helvetica Light"/>
                <a:cs typeface="Helvetica Light"/>
              </a:rPr>
              <a:t>Discover structure in unlabeled data</a:t>
            </a:r>
          </a:p>
          <a:p>
            <a:pPr marL="342900" indent="-342900">
              <a:buFont typeface="Wingdings" charset="2"/>
              <a:buChar char="Ø"/>
            </a:pPr>
            <a:r>
              <a:rPr lang="en-US" sz="1600" dirty="0">
                <a:solidFill>
                  <a:srgbClr val="0000FF"/>
                </a:solidFill>
                <a:latin typeface="Helvetica Light"/>
                <a:cs typeface="Helvetica Light"/>
              </a:rPr>
              <a:t>E.g., Document clustering</a:t>
            </a:r>
          </a:p>
        </p:txBody>
      </p:sp>
      <p:sp>
        <p:nvSpPr>
          <p:cNvPr id="13" name="TextBox 16">
            <a:extLst>
              <a:ext uri="{FF2B5EF4-FFF2-40B4-BE49-F238E27FC236}">
                <a16:creationId xmlns:a16="http://schemas.microsoft.com/office/drawing/2014/main" id="{BCE13B3E-EA38-43D9-8530-2F1AF9B9272D}"/>
              </a:ext>
            </a:extLst>
          </p:cNvPr>
          <p:cNvSpPr txBox="1"/>
          <p:nvPr/>
        </p:nvSpPr>
        <p:spPr>
          <a:xfrm>
            <a:off x="7169726" y="4285366"/>
            <a:ext cx="3164660" cy="92333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342900" indent="-342900">
              <a:buFont typeface="Wingdings" charset="2"/>
              <a:buChar char="Ø"/>
            </a:pPr>
            <a:r>
              <a:rPr lang="en-US" dirty="0">
                <a:solidFill>
                  <a:schemeClr val="accent2">
                    <a:lumMod val="75000"/>
                  </a:schemeClr>
                </a:solidFill>
                <a:latin typeface="Helvetica Light"/>
                <a:cs typeface="Helvetica Light"/>
              </a:rPr>
              <a:t>Learning by “doing” with delayed reward</a:t>
            </a:r>
          </a:p>
          <a:p>
            <a:pPr marL="342900" indent="-342900">
              <a:buFont typeface="Wingdings" charset="2"/>
              <a:buChar char="Ø"/>
            </a:pPr>
            <a:r>
              <a:rPr lang="en-US" dirty="0">
                <a:solidFill>
                  <a:schemeClr val="accent2">
                    <a:lumMod val="75000"/>
                  </a:schemeClr>
                </a:solidFill>
                <a:latin typeface="Helvetica Light"/>
                <a:cs typeface="Helvetica Light"/>
              </a:rPr>
              <a:t>E.g., Chess computer</a:t>
            </a:r>
          </a:p>
        </p:txBody>
      </p:sp>
    </p:spTree>
    <p:extLst>
      <p:ext uri="{BB962C8B-B14F-4D97-AF65-F5344CB8AC3E}">
        <p14:creationId xmlns:p14="http://schemas.microsoft.com/office/powerpoint/2010/main" val="569800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21496-2529-4BBB-9AD1-2B7D6CC123EB}"/>
              </a:ext>
            </a:extLst>
          </p:cNvPr>
          <p:cNvSpPr>
            <a:spLocks noGrp="1"/>
          </p:cNvSpPr>
          <p:nvPr>
            <p:ph type="title"/>
          </p:nvPr>
        </p:nvSpPr>
        <p:spPr/>
        <p:txBody>
          <a:bodyPr/>
          <a:lstStyle/>
          <a:p>
            <a:r>
              <a:rPr lang="en-US" dirty="0"/>
              <a:t>Machine Learning vs Deep Learning vs AI</a:t>
            </a:r>
          </a:p>
        </p:txBody>
      </p:sp>
      <p:grpSp>
        <p:nvGrpSpPr>
          <p:cNvPr id="4" name="Group 3">
            <a:extLst>
              <a:ext uri="{FF2B5EF4-FFF2-40B4-BE49-F238E27FC236}">
                <a16:creationId xmlns:a16="http://schemas.microsoft.com/office/drawing/2014/main" id="{F62145B3-6328-488A-9FF9-DB713E3D3795}"/>
              </a:ext>
            </a:extLst>
          </p:cNvPr>
          <p:cNvGrpSpPr/>
          <p:nvPr/>
        </p:nvGrpSpPr>
        <p:grpSpPr>
          <a:xfrm>
            <a:off x="879894" y="1619611"/>
            <a:ext cx="9895522" cy="3774061"/>
            <a:chOff x="1178648" y="2068422"/>
            <a:chExt cx="9895522" cy="3774061"/>
          </a:xfrm>
        </p:grpSpPr>
        <p:grpSp>
          <p:nvGrpSpPr>
            <p:cNvPr id="5" name="Group 4">
              <a:extLst>
                <a:ext uri="{FF2B5EF4-FFF2-40B4-BE49-F238E27FC236}">
                  <a16:creationId xmlns:a16="http://schemas.microsoft.com/office/drawing/2014/main" id="{A68AFEF2-5C65-4AE8-9715-766C718DF03E}"/>
                </a:ext>
              </a:extLst>
            </p:cNvPr>
            <p:cNvGrpSpPr/>
            <p:nvPr/>
          </p:nvGrpSpPr>
          <p:grpSpPr>
            <a:xfrm>
              <a:off x="4995643" y="2852258"/>
              <a:ext cx="3053592" cy="2986480"/>
              <a:chOff x="4437776" y="1610687"/>
              <a:chExt cx="3053592" cy="2986480"/>
            </a:xfrm>
          </p:grpSpPr>
          <p:sp>
            <p:nvSpPr>
              <p:cNvPr id="19" name="Oval 18">
                <a:extLst>
                  <a:ext uri="{FF2B5EF4-FFF2-40B4-BE49-F238E27FC236}">
                    <a16:creationId xmlns:a16="http://schemas.microsoft.com/office/drawing/2014/main" id="{D24E8E63-C583-4382-874E-431FBBC0566C}"/>
                  </a:ext>
                </a:extLst>
              </p:cNvPr>
              <p:cNvSpPr/>
              <p:nvPr/>
            </p:nvSpPr>
            <p:spPr>
              <a:xfrm>
                <a:off x="4437776" y="1610687"/>
                <a:ext cx="3053592" cy="2986480"/>
              </a:xfrm>
              <a:prstGeom prst="ellipse">
                <a:avLst/>
              </a:prstGeom>
              <a:ln>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TextBox 19">
                <a:extLst>
                  <a:ext uri="{FF2B5EF4-FFF2-40B4-BE49-F238E27FC236}">
                    <a16:creationId xmlns:a16="http://schemas.microsoft.com/office/drawing/2014/main" id="{8C2C3201-3043-48A6-A911-9B20C0B6D3EF}"/>
                  </a:ext>
                </a:extLst>
              </p:cNvPr>
              <p:cNvSpPr txBox="1"/>
              <p:nvPr/>
            </p:nvSpPr>
            <p:spPr>
              <a:xfrm>
                <a:off x="5054364" y="1873121"/>
                <a:ext cx="1946246" cy="338554"/>
              </a:xfrm>
              <a:prstGeom prst="rect">
                <a:avLst/>
              </a:prstGeom>
              <a:noFill/>
            </p:spPr>
            <p:txBody>
              <a:bodyPr wrap="square" rtlCol="0">
                <a:spAutoFit/>
              </a:bodyPr>
              <a:lstStyle/>
              <a:p>
                <a:pPr algn="ctr"/>
                <a:r>
                  <a:rPr lang="en-US" sz="1600" dirty="0">
                    <a:ln w="0"/>
                    <a:effectLst>
                      <a:outerShdw blurRad="38100" dist="19050" dir="2700000" algn="tl" rotWithShape="0">
                        <a:schemeClr val="dk1">
                          <a:alpha val="40000"/>
                        </a:schemeClr>
                      </a:outerShdw>
                    </a:effectLst>
                  </a:rPr>
                  <a:t>Artificial Intelligence</a:t>
                </a:r>
              </a:p>
            </p:txBody>
          </p:sp>
        </p:grpSp>
        <p:cxnSp>
          <p:nvCxnSpPr>
            <p:cNvPr id="6" name="Connector: Elbow 5">
              <a:extLst>
                <a:ext uri="{FF2B5EF4-FFF2-40B4-BE49-F238E27FC236}">
                  <a16:creationId xmlns:a16="http://schemas.microsoft.com/office/drawing/2014/main" id="{18031434-8DF6-45EA-8CBE-C23864D8F6E6}"/>
                </a:ext>
              </a:extLst>
            </p:cNvPr>
            <p:cNvCxnSpPr>
              <a:cxnSpLocks/>
              <a:stCxn id="19" idx="1"/>
            </p:cNvCxnSpPr>
            <p:nvPr/>
          </p:nvCxnSpPr>
          <p:spPr>
            <a:xfrm rot="16200000" flipV="1">
              <a:off x="2796617" y="643403"/>
              <a:ext cx="1162472" cy="4129957"/>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438FEBEA-C90A-419D-A2A5-40EBFB5125FF}"/>
                </a:ext>
              </a:extLst>
            </p:cNvPr>
            <p:cNvSpPr/>
            <p:nvPr/>
          </p:nvSpPr>
          <p:spPr>
            <a:xfrm>
              <a:off x="1233177" y="2068422"/>
              <a:ext cx="109058" cy="117444"/>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BF6670B9-73FE-4EE0-AF4B-7F425F544256}"/>
                </a:ext>
              </a:extLst>
            </p:cNvPr>
            <p:cNvSpPr txBox="1"/>
            <p:nvPr/>
          </p:nvSpPr>
          <p:spPr>
            <a:xfrm>
              <a:off x="1239469" y="2349981"/>
              <a:ext cx="3756174" cy="2308324"/>
            </a:xfrm>
            <a:prstGeom prst="rect">
              <a:avLst/>
            </a:prstGeom>
            <a:noFill/>
          </p:spPr>
          <p:txBody>
            <a:bodyPr wrap="square" rtlCol="0">
              <a:spAutoFit/>
            </a:bodyPr>
            <a:lstStyle/>
            <a:p>
              <a:r>
                <a:rPr lang="en-US" dirty="0">
                  <a:solidFill>
                    <a:schemeClr val="accent1"/>
                  </a:solidFill>
                </a:rPr>
                <a:t>Human intelligence exhibited by machines.</a:t>
              </a:r>
            </a:p>
            <a:p>
              <a:endParaRPr lang="en-US" dirty="0">
                <a:solidFill>
                  <a:schemeClr val="accent1"/>
                </a:solidFill>
              </a:endParaRPr>
            </a:p>
            <a:p>
              <a:r>
                <a:rPr lang="en-US" dirty="0">
                  <a:solidFill>
                    <a:schemeClr val="accent1"/>
                  </a:solidFill>
                </a:rPr>
                <a:t>The systems implemented today are a form of narrow AI – a system that can do just one (or a few) defined things as well or better than humans.</a:t>
              </a:r>
            </a:p>
          </p:txBody>
        </p:sp>
        <p:sp>
          <p:nvSpPr>
            <p:cNvPr id="9" name="Oval 8">
              <a:extLst>
                <a:ext uri="{FF2B5EF4-FFF2-40B4-BE49-F238E27FC236}">
                  <a16:creationId xmlns:a16="http://schemas.microsoft.com/office/drawing/2014/main" id="{017074E1-88D6-4BCD-A9A7-B5F9C24766EB}"/>
                </a:ext>
              </a:extLst>
            </p:cNvPr>
            <p:cNvSpPr/>
            <p:nvPr/>
          </p:nvSpPr>
          <p:spPr>
            <a:xfrm>
              <a:off x="5138253" y="3456078"/>
              <a:ext cx="2432810" cy="2319366"/>
            </a:xfrm>
            <a:prstGeom prst="ellipse">
              <a:avLst/>
            </a:prstGeom>
            <a:ln>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C1DEDB38-77C0-45A1-A7B8-6AA20BBE8B94}"/>
                </a:ext>
              </a:extLst>
            </p:cNvPr>
            <p:cNvSpPr txBox="1"/>
            <p:nvPr/>
          </p:nvSpPr>
          <p:spPr>
            <a:xfrm>
              <a:off x="5698221" y="3729327"/>
              <a:ext cx="1530992" cy="584775"/>
            </a:xfrm>
            <a:prstGeom prst="rect">
              <a:avLst/>
            </a:prstGeom>
            <a:noFill/>
          </p:spPr>
          <p:txBody>
            <a:bodyPr wrap="square" rtlCol="0">
              <a:spAutoFit/>
            </a:bodyPr>
            <a:lstStyle/>
            <a:p>
              <a:pPr algn="ctr"/>
              <a:r>
                <a:rPr lang="en-US" sz="1600" dirty="0">
                  <a:ln w="0"/>
                  <a:effectLst>
                    <a:outerShdw blurRad="38100" dist="19050" dir="2700000" algn="tl" rotWithShape="0">
                      <a:schemeClr val="dk1">
                        <a:alpha val="40000"/>
                      </a:schemeClr>
                    </a:outerShdw>
                  </a:effectLst>
                </a:rPr>
                <a:t>Machine Learning</a:t>
              </a:r>
            </a:p>
          </p:txBody>
        </p:sp>
        <p:sp>
          <p:nvSpPr>
            <p:cNvPr id="11" name="TextBox 10">
              <a:extLst>
                <a:ext uri="{FF2B5EF4-FFF2-40B4-BE49-F238E27FC236}">
                  <a16:creationId xmlns:a16="http://schemas.microsoft.com/office/drawing/2014/main" id="{36CF37AA-46A1-48AE-86F9-2A80A2FA0D50}"/>
                </a:ext>
              </a:extLst>
            </p:cNvPr>
            <p:cNvSpPr txBox="1"/>
            <p:nvPr/>
          </p:nvSpPr>
          <p:spPr>
            <a:xfrm>
              <a:off x="8146413" y="3504143"/>
              <a:ext cx="2927757" cy="1754326"/>
            </a:xfrm>
            <a:prstGeom prst="rect">
              <a:avLst/>
            </a:prstGeom>
            <a:noFill/>
          </p:spPr>
          <p:txBody>
            <a:bodyPr wrap="square" rtlCol="0">
              <a:spAutoFit/>
            </a:bodyPr>
            <a:lstStyle/>
            <a:p>
              <a:r>
                <a:rPr lang="en-US" dirty="0">
                  <a:solidFill>
                    <a:schemeClr val="accent2"/>
                  </a:solidFill>
                </a:rPr>
                <a:t>An approach to achieve artificial intelligence through systems that can learn from experience to find patterns in a set of data</a:t>
              </a:r>
            </a:p>
          </p:txBody>
        </p:sp>
        <p:sp>
          <p:nvSpPr>
            <p:cNvPr id="12" name="Oval 11">
              <a:extLst>
                <a:ext uri="{FF2B5EF4-FFF2-40B4-BE49-F238E27FC236}">
                  <a16:creationId xmlns:a16="http://schemas.microsoft.com/office/drawing/2014/main" id="{9C8B12D9-2AC9-4709-A7B9-6AAA55A281A6}"/>
                </a:ext>
              </a:extLst>
            </p:cNvPr>
            <p:cNvSpPr/>
            <p:nvPr/>
          </p:nvSpPr>
          <p:spPr>
            <a:xfrm>
              <a:off x="5401104" y="4316934"/>
              <a:ext cx="1322668" cy="1377522"/>
            </a:xfrm>
            <a:prstGeom prst="ellipse">
              <a:avLst/>
            </a:prstGeom>
            <a:ln>
              <a:headEnd type="none" w="med" len="med"/>
              <a:tailEnd type="none" w="med" len="med"/>
            </a:ln>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dirty="0">
                <a:solidFill>
                  <a:schemeClr val="accent2">
                    <a:lumMod val="40000"/>
                    <a:lumOff val="60000"/>
                  </a:schemeClr>
                </a:solidFill>
              </a:endParaRPr>
            </a:p>
          </p:txBody>
        </p:sp>
        <p:sp>
          <p:nvSpPr>
            <p:cNvPr id="13" name="TextBox 12">
              <a:extLst>
                <a:ext uri="{FF2B5EF4-FFF2-40B4-BE49-F238E27FC236}">
                  <a16:creationId xmlns:a16="http://schemas.microsoft.com/office/drawing/2014/main" id="{0718FC6C-CDF5-4DF8-8385-7E0EC33200B6}"/>
                </a:ext>
              </a:extLst>
            </p:cNvPr>
            <p:cNvSpPr txBox="1"/>
            <p:nvPr/>
          </p:nvSpPr>
          <p:spPr>
            <a:xfrm>
              <a:off x="5570287" y="4634311"/>
              <a:ext cx="952152" cy="584775"/>
            </a:xfrm>
            <a:prstGeom prst="rect">
              <a:avLst/>
            </a:prstGeom>
            <a:noFill/>
            <a:ln>
              <a:no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sz="1600" dirty="0">
                  <a:ln w="0"/>
                  <a:solidFill>
                    <a:schemeClr val="tx1"/>
                  </a:solidFill>
                  <a:effectLst>
                    <a:outerShdw blurRad="38100" dist="19050" dir="2700000" algn="tl" rotWithShape="0">
                      <a:schemeClr val="dk1">
                        <a:alpha val="40000"/>
                      </a:schemeClr>
                    </a:outerShdw>
                  </a:effectLst>
                </a:rPr>
                <a:t>Deep Learning</a:t>
              </a:r>
            </a:p>
          </p:txBody>
        </p:sp>
        <p:sp>
          <p:nvSpPr>
            <p:cNvPr id="14" name="Oval 13">
              <a:extLst>
                <a:ext uri="{FF2B5EF4-FFF2-40B4-BE49-F238E27FC236}">
                  <a16:creationId xmlns:a16="http://schemas.microsoft.com/office/drawing/2014/main" id="{F818133D-3832-4D50-A6A7-C65368D70B22}"/>
                </a:ext>
              </a:extLst>
            </p:cNvPr>
            <p:cNvSpPr/>
            <p:nvPr/>
          </p:nvSpPr>
          <p:spPr>
            <a:xfrm>
              <a:off x="1178648" y="5725039"/>
              <a:ext cx="109058" cy="117444"/>
            </a:xfrm>
            <a:prstGeom prst="ellipse">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dirty="0">
                <a:solidFill>
                  <a:schemeClr val="accent2">
                    <a:lumMod val="20000"/>
                    <a:lumOff val="80000"/>
                  </a:schemeClr>
                </a:solidFill>
              </a:endParaRPr>
            </a:p>
          </p:txBody>
        </p:sp>
        <p:sp>
          <p:nvSpPr>
            <p:cNvPr id="15" name="TextBox 14">
              <a:extLst>
                <a:ext uri="{FF2B5EF4-FFF2-40B4-BE49-F238E27FC236}">
                  <a16:creationId xmlns:a16="http://schemas.microsoft.com/office/drawing/2014/main" id="{9871E555-C543-4D4B-AB1B-0E47D4F6BE00}"/>
                </a:ext>
              </a:extLst>
            </p:cNvPr>
            <p:cNvSpPr txBox="1"/>
            <p:nvPr/>
          </p:nvSpPr>
          <p:spPr>
            <a:xfrm>
              <a:off x="1291897" y="5005695"/>
              <a:ext cx="3737298" cy="646331"/>
            </a:xfrm>
            <a:prstGeom prst="rect">
              <a:avLst/>
            </a:prstGeom>
            <a:noFill/>
          </p:spPr>
          <p:txBody>
            <a:bodyPr wrap="square" rtlCol="0">
              <a:spAutoFit/>
            </a:bodyPr>
            <a:lstStyle/>
            <a:p>
              <a:r>
                <a:rPr lang="en-US" dirty="0">
                  <a:solidFill>
                    <a:schemeClr val="accent5"/>
                  </a:solidFill>
                </a:rPr>
                <a:t>A technique for implementing machine learning</a:t>
              </a:r>
            </a:p>
          </p:txBody>
        </p:sp>
        <p:cxnSp>
          <p:nvCxnSpPr>
            <p:cNvPr id="16" name="Connector: Elbow 15">
              <a:extLst>
                <a:ext uri="{FF2B5EF4-FFF2-40B4-BE49-F238E27FC236}">
                  <a16:creationId xmlns:a16="http://schemas.microsoft.com/office/drawing/2014/main" id="{DDD926F8-1692-4425-A45D-5C4C5D9B5189}"/>
                </a:ext>
              </a:extLst>
            </p:cNvPr>
            <p:cNvCxnSpPr>
              <a:cxnSpLocks/>
              <a:stCxn id="12" idx="3"/>
            </p:cNvCxnSpPr>
            <p:nvPr/>
          </p:nvCxnSpPr>
          <p:spPr>
            <a:xfrm rot="5400000">
              <a:off x="3272631" y="3453270"/>
              <a:ext cx="282721" cy="4361627"/>
            </a:xfrm>
            <a:prstGeom prst="bentConnector2">
              <a:avLst/>
            </a:prstGeom>
            <a:ln/>
          </p:spPr>
          <p:style>
            <a:lnRef idx="1">
              <a:schemeClr val="accent5"/>
            </a:lnRef>
            <a:fillRef idx="0">
              <a:schemeClr val="accent5"/>
            </a:fillRef>
            <a:effectRef idx="0">
              <a:schemeClr val="accent5"/>
            </a:effectRef>
            <a:fontRef idx="minor">
              <a:schemeClr val="tx1"/>
            </a:fontRef>
          </p:style>
        </p:cxnSp>
        <p:sp>
          <p:nvSpPr>
            <p:cNvPr id="17" name="Oval 16">
              <a:extLst>
                <a:ext uri="{FF2B5EF4-FFF2-40B4-BE49-F238E27FC236}">
                  <a16:creationId xmlns:a16="http://schemas.microsoft.com/office/drawing/2014/main" id="{6672F94C-3C18-4296-84F0-5F7A5CD7B83F}"/>
                </a:ext>
              </a:extLst>
            </p:cNvPr>
            <p:cNvSpPr/>
            <p:nvPr/>
          </p:nvSpPr>
          <p:spPr>
            <a:xfrm>
              <a:off x="10880523" y="3394524"/>
              <a:ext cx="109058" cy="117444"/>
            </a:xfrm>
            <a:prstGeom prst="ellips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solidFill>
                  <a:schemeClr val="accent2">
                    <a:lumMod val="60000"/>
                    <a:lumOff val="40000"/>
                  </a:schemeClr>
                </a:solidFill>
              </a:endParaRPr>
            </a:p>
          </p:txBody>
        </p:sp>
        <p:cxnSp>
          <p:nvCxnSpPr>
            <p:cNvPr id="18" name="Connector: Elbow 17">
              <a:extLst>
                <a:ext uri="{FF2B5EF4-FFF2-40B4-BE49-F238E27FC236}">
                  <a16:creationId xmlns:a16="http://schemas.microsoft.com/office/drawing/2014/main" id="{FC0F78A3-E293-4742-AD19-7870823769B2}"/>
                </a:ext>
              </a:extLst>
            </p:cNvPr>
            <p:cNvCxnSpPr>
              <a:cxnSpLocks/>
            </p:cNvCxnSpPr>
            <p:nvPr/>
          </p:nvCxnSpPr>
          <p:spPr>
            <a:xfrm flipV="1">
              <a:off x="7571063" y="3453248"/>
              <a:ext cx="3351403" cy="1181063"/>
            </a:xfrm>
            <a:prstGeom prst="bentConnector3">
              <a:avLst>
                <a:gd name="adj1" fmla="val 438"/>
              </a:avLst>
            </a:prstGeom>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408420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BAA57-8473-4C35-8A93-290408A0684F}"/>
              </a:ext>
            </a:extLst>
          </p:cNvPr>
          <p:cNvSpPr>
            <a:spLocks noGrp="1"/>
          </p:cNvSpPr>
          <p:nvPr>
            <p:ph type="title"/>
          </p:nvPr>
        </p:nvSpPr>
        <p:spPr/>
        <p:txBody>
          <a:bodyPr/>
          <a:lstStyle/>
          <a:p>
            <a:r>
              <a:rPr lang="en-US" dirty="0"/>
              <a:t>Why Machine Learning Hot Now</a:t>
            </a:r>
          </a:p>
        </p:txBody>
      </p:sp>
      <p:sp>
        <p:nvSpPr>
          <p:cNvPr id="3" name="Content Placeholder 2">
            <a:extLst>
              <a:ext uri="{FF2B5EF4-FFF2-40B4-BE49-F238E27FC236}">
                <a16:creationId xmlns:a16="http://schemas.microsoft.com/office/drawing/2014/main" id="{2F3530BE-42C2-4D8B-86F6-F59FEA793E67}"/>
              </a:ext>
            </a:extLst>
          </p:cNvPr>
          <p:cNvSpPr>
            <a:spLocks noGrp="1"/>
          </p:cNvSpPr>
          <p:nvPr>
            <p:ph idx="1"/>
          </p:nvPr>
        </p:nvSpPr>
        <p:spPr/>
        <p:txBody>
          <a:bodyPr>
            <a:normAutofit/>
          </a:bodyPr>
          <a:lstStyle/>
          <a:p>
            <a:r>
              <a:rPr lang="en-US" sz="2400" b="1" dirty="0"/>
              <a:t>Availability of data: </a:t>
            </a:r>
            <a:r>
              <a:rPr lang="en-US" sz="2400" dirty="0"/>
              <a:t>Earlier, such huge amounts of digital data was not generated because the use of computers for so many purposed was not wide spread. </a:t>
            </a:r>
            <a:r>
              <a:rPr lang="en-US" sz="2400" dirty="0">
                <a:hlinkClick r:id="rId2"/>
              </a:rPr>
              <a:t>In fact around 90% of the data has been created in the last two years alone</a:t>
            </a:r>
            <a:r>
              <a:rPr lang="en-US" sz="2400" dirty="0"/>
              <a:t>.</a:t>
            </a:r>
          </a:p>
          <a:p>
            <a:r>
              <a:rPr lang="en-US" sz="2400" b="1" dirty="0"/>
              <a:t>Availability of powerful hardware: </a:t>
            </a:r>
            <a:r>
              <a:rPr lang="en-US" sz="2400" dirty="0"/>
              <a:t>Training different neural networks, even on a GPU sometimes takes weeks. The earlier resources that we had were not powerful enough to train machine learning models. According to Shane Legg, a cofounder of Google DeepMind, a training run that takes one day on a single TPU device would have taken a quarter of a million years on an 80486 from 1990.</a:t>
            </a:r>
          </a:p>
          <a:p>
            <a:endParaRPr lang="en-US" sz="2400" dirty="0"/>
          </a:p>
        </p:txBody>
      </p:sp>
    </p:spTree>
    <p:extLst>
      <p:ext uri="{BB962C8B-B14F-4D97-AF65-F5344CB8AC3E}">
        <p14:creationId xmlns:p14="http://schemas.microsoft.com/office/powerpoint/2010/main" val="21730068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7766C2-DFD6-44AE-A55D-79D60F9AC5E4}"/>
              </a:ext>
            </a:extLst>
          </p:cNvPr>
          <p:cNvSpPr>
            <a:spLocks noGrp="1"/>
          </p:cNvSpPr>
          <p:nvPr>
            <p:ph type="title"/>
          </p:nvPr>
        </p:nvSpPr>
        <p:spPr/>
        <p:txBody>
          <a:bodyPr/>
          <a:lstStyle/>
          <a:p>
            <a:r>
              <a:rPr lang="en-US" dirty="0"/>
              <a:t>How Do I Get Started In Machine Learning?</a:t>
            </a:r>
          </a:p>
        </p:txBody>
      </p:sp>
      <p:pic>
        <p:nvPicPr>
          <p:cNvPr id="8" name="Picture 7" descr="A person sitting at a table using a computer&#10;&#10;Description generated with very high confidence">
            <a:extLst>
              <a:ext uri="{FF2B5EF4-FFF2-40B4-BE49-F238E27FC236}">
                <a16:creationId xmlns:a16="http://schemas.microsoft.com/office/drawing/2014/main" id="{6475A5F5-7B25-4F8A-B426-EAE32DA219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742" y="1939665"/>
            <a:ext cx="4464516" cy="2978670"/>
          </a:xfrm>
          <a:prstGeom prst="rect">
            <a:avLst/>
          </a:prstGeom>
        </p:spPr>
      </p:pic>
    </p:spTree>
    <p:extLst>
      <p:ext uri="{BB962C8B-B14F-4D97-AF65-F5344CB8AC3E}">
        <p14:creationId xmlns:p14="http://schemas.microsoft.com/office/powerpoint/2010/main" val="1565333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B3425-3EB7-497F-A8DB-6DE01D59DBC8}"/>
              </a:ext>
            </a:extLst>
          </p:cNvPr>
          <p:cNvSpPr>
            <a:spLocks noGrp="1"/>
          </p:cNvSpPr>
          <p:nvPr>
            <p:ph type="title"/>
          </p:nvPr>
        </p:nvSpPr>
        <p:spPr/>
        <p:txBody>
          <a:bodyPr/>
          <a:lstStyle/>
          <a:p>
            <a:r>
              <a:rPr lang="en-US" dirty="0"/>
              <a:t>How Do I Get Started In Machine Learning?</a:t>
            </a:r>
          </a:p>
        </p:txBody>
      </p:sp>
      <p:pic>
        <p:nvPicPr>
          <p:cNvPr id="4" name="Picture 3" descr="A picture containing object&#10;&#10;Description generated with high confidence">
            <a:extLst>
              <a:ext uri="{FF2B5EF4-FFF2-40B4-BE49-F238E27FC236}">
                <a16:creationId xmlns:a16="http://schemas.microsoft.com/office/drawing/2014/main" id="{C98631A4-770A-4C4B-814D-E7324366FC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114" y="1712717"/>
            <a:ext cx="7747111" cy="3432566"/>
          </a:xfrm>
          <a:prstGeom prst="rect">
            <a:avLst/>
          </a:prstGeom>
        </p:spPr>
      </p:pic>
    </p:spTree>
    <p:extLst>
      <p:ext uri="{BB962C8B-B14F-4D97-AF65-F5344CB8AC3E}">
        <p14:creationId xmlns:p14="http://schemas.microsoft.com/office/powerpoint/2010/main" val="2795259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4177C-10B0-481F-A0B0-86AFAD5C3E6C}"/>
              </a:ext>
            </a:extLst>
          </p:cNvPr>
          <p:cNvSpPr>
            <a:spLocks noGrp="1"/>
          </p:cNvSpPr>
          <p:nvPr>
            <p:ph type="title"/>
          </p:nvPr>
        </p:nvSpPr>
        <p:spPr/>
        <p:txBody>
          <a:bodyPr/>
          <a:lstStyle/>
          <a:p>
            <a:r>
              <a:rPr lang="en-US" dirty="0"/>
              <a:t>Course Goal</a:t>
            </a:r>
          </a:p>
        </p:txBody>
      </p:sp>
      <p:sp>
        <p:nvSpPr>
          <p:cNvPr id="3" name="Content Placeholder 2">
            <a:extLst>
              <a:ext uri="{FF2B5EF4-FFF2-40B4-BE49-F238E27FC236}">
                <a16:creationId xmlns:a16="http://schemas.microsoft.com/office/drawing/2014/main" id="{872500ED-5568-40D3-B785-101E9A0E7387}"/>
              </a:ext>
            </a:extLst>
          </p:cNvPr>
          <p:cNvSpPr>
            <a:spLocks noGrp="1"/>
          </p:cNvSpPr>
          <p:nvPr>
            <p:ph idx="1"/>
          </p:nvPr>
        </p:nvSpPr>
        <p:spPr>
          <a:xfrm>
            <a:off x="1389347" y="1330569"/>
            <a:ext cx="9114529" cy="4295409"/>
          </a:xfrm>
        </p:spPr>
        <p:txBody>
          <a:bodyPr>
            <a:normAutofit/>
          </a:bodyPr>
          <a:lstStyle/>
          <a:p>
            <a:pPr marL="0" indent="0">
              <a:buNone/>
            </a:pPr>
            <a:r>
              <a:rPr lang="en-US" sz="3600" dirty="0">
                <a:latin typeface="Cordia New" panose="020B0304020202020204" pitchFamily="34" charset="-34"/>
                <a:cs typeface="Cordia New" panose="020B0304020202020204" pitchFamily="34" charset="-34"/>
              </a:rPr>
              <a:t>This course is geared toward colleagues have no experience in applied machine learning. Our goal is to introduce the </a:t>
            </a:r>
            <a:r>
              <a:rPr lang="en-US" sz="3600" dirty="0">
                <a:solidFill>
                  <a:schemeClr val="accent2"/>
                </a:solidFill>
                <a:latin typeface="Cordia New" panose="020B0304020202020204" pitchFamily="34" charset="-34"/>
                <a:cs typeface="Cordia New" panose="020B0304020202020204" pitchFamily="34" charset="-34"/>
              </a:rPr>
              <a:t>systematic machine learning process </a:t>
            </a:r>
            <a:r>
              <a:rPr lang="en-US" sz="3600" dirty="0">
                <a:latin typeface="Cordia New" panose="020B0304020202020204" pitchFamily="34" charset="-34"/>
                <a:cs typeface="Cordia New" panose="020B0304020202020204" pitchFamily="34" charset="-34"/>
              </a:rPr>
              <a:t>and several of the most popular and powerful </a:t>
            </a:r>
            <a:r>
              <a:rPr lang="en-US" sz="3600" dirty="0">
                <a:solidFill>
                  <a:schemeClr val="accent2"/>
                </a:solidFill>
                <a:latin typeface="Cordia New" panose="020B0304020202020204" pitchFamily="34" charset="-34"/>
                <a:cs typeface="Cordia New" panose="020B0304020202020204" pitchFamily="34" charset="-34"/>
              </a:rPr>
              <a:t>libraries for building machine learning project in Python</a:t>
            </a:r>
            <a:r>
              <a:rPr lang="en-US" sz="3600" dirty="0">
                <a:latin typeface="Cordia New" panose="020B0304020202020204" pitchFamily="34" charset="-34"/>
                <a:cs typeface="Cordia New" panose="020B0304020202020204" pitchFamily="34" charset="-34"/>
              </a:rPr>
              <a:t>. That means we'll brush over much of the theory and math.</a:t>
            </a:r>
          </a:p>
          <a:p>
            <a:endParaRPr lang="en-US" sz="3600" dirty="0">
              <a:latin typeface="Cordia New" panose="020B0304020202020204" pitchFamily="34" charset="-34"/>
              <a:cs typeface="Cordia New" panose="020B0304020202020204" pitchFamily="34" charset="-34"/>
            </a:endParaRPr>
          </a:p>
        </p:txBody>
      </p:sp>
    </p:spTree>
    <p:extLst>
      <p:ext uri="{BB962C8B-B14F-4D97-AF65-F5344CB8AC3E}">
        <p14:creationId xmlns:p14="http://schemas.microsoft.com/office/powerpoint/2010/main" val="4041401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95BC3-D82D-46F9-BD7E-F240E5F33F68}"/>
              </a:ext>
            </a:extLst>
          </p:cNvPr>
          <p:cNvSpPr>
            <a:spLocks noGrp="1"/>
          </p:cNvSpPr>
          <p:nvPr>
            <p:ph type="title"/>
          </p:nvPr>
        </p:nvSpPr>
        <p:spPr/>
        <p:txBody>
          <a:bodyPr/>
          <a:lstStyle/>
          <a:p>
            <a:r>
              <a:rPr lang="en-US" dirty="0"/>
              <a:t>How Do I Get Started In Machine Learning?</a:t>
            </a:r>
          </a:p>
        </p:txBody>
      </p:sp>
      <p:pic>
        <p:nvPicPr>
          <p:cNvPr id="5" name="Picture 4" descr="A close up of a logo&#10;&#10;Description generated with high confidence">
            <a:extLst>
              <a:ext uri="{FF2B5EF4-FFF2-40B4-BE49-F238E27FC236}">
                <a16:creationId xmlns:a16="http://schemas.microsoft.com/office/drawing/2014/main" id="{503838D1-EB1E-48DA-B033-9653E1BD2F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1797" y="2049916"/>
            <a:ext cx="7168406" cy="2646796"/>
          </a:xfrm>
          <a:prstGeom prst="rect">
            <a:avLst/>
          </a:prstGeom>
        </p:spPr>
      </p:pic>
    </p:spTree>
    <p:extLst>
      <p:ext uri="{BB962C8B-B14F-4D97-AF65-F5344CB8AC3E}">
        <p14:creationId xmlns:p14="http://schemas.microsoft.com/office/powerpoint/2010/main" val="889313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14C5D-73A6-4344-AC5D-B0FA53B197AE}"/>
              </a:ext>
            </a:extLst>
          </p:cNvPr>
          <p:cNvSpPr>
            <a:spLocks noGrp="1"/>
          </p:cNvSpPr>
          <p:nvPr>
            <p:ph type="title"/>
          </p:nvPr>
        </p:nvSpPr>
        <p:spPr>
          <a:xfrm>
            <a:off x="299102" y="136526"/>
            <a:ext cx="11647919" cy="544511"/>
          </a:xfrm>
        </p:spPr>
        <p:txBody>
          <a:bodyPr/>
          <a:lstStyle/>
          <a:p>
            <a:r>
              <a:rPr lang="en-US" dirty="0"/>
              <a:t>How Do I Get Started In Machine Learning?</a:t>
            </a:r>
          </a:p>
        </p:txBody>
      </p:sp>
      <p:pic>
        <p:nvPicPr>
          <p:cNvPr id="5" name="Picture 4" descr="A screenshot of a cell phone&#10;&#10;Description generated with high confidence">
            <a:extLst>
              <a:ext uri="{FF2B5EF4-FFF2-40B4-BE49-F238E27FC236}">
                <a16:creationId xmlns:a16="http://schemas.microsoft.com/office/drawing/2014/main" id="{66C7D97C-936C-4F72-8D0A-3D4EFD916A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8189" y="1278226"/>
            <a:ext cx="7255622" cy="4301547"/>
          </a:xfrm>
          <a:prstGeom prst="rect">
            <a:avLst/>
          </a:prstGeom>
        </p:spPr>
      </p:pic>
    </p:spTree>
    <p:extLst>
      <p:ext uri="{BB962C8B-B14F-4D97-AF65-F5344CB8AC3E}">
        <p14:creationId xmlns:p14="http://schemas.microsoft.com/office/powerpoint/2010/main" val="1653019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AFE19-2F08-4EEA-A8F9-DB571284E61A}"/>
              </a:ext>
            </a:extLst>
          </p:cNvPr>
          <p:cNvSpPr>
            <a:spLocks noGrp="1"/>
          </p:cNvSpPr>
          <p:nvPr>
            <p:ph type="title"/>
          </p:nvPr>
        </p:nvSpPr>
        <p:spPr/>
        <p:txBody>
          <a:bodyPr/>
          <a:lstStyle/>
          <a:p>
            <a:r>
              <a:rPr lang="en-US" dirty="0"/>
              <a:t>Contest Project – Inland ETA Prediction</a:t>
            </a:r>
          </a:p>
        </p:txBody>
      </p:sp>
      <p:sp>
        <p:nvSpPr>
          <p:cNvPr id="3" name="Text Placeholder 2">
            <a:extLst>
              <a:ext uri="{FF2B5EF4-FFF2-40B4-BE49-F238E27FC236}">
                <a16:creationId xmlns:a16="http://schemas.microsoft.com/office/drawing/2014/main" id="{633A4F16-C4A6-4B09-95B0-868FED98713D}"/>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27425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630F1D-C5A3-4DB1-928B-CFB6851FE7FE}"/>
              </a:ext>
            </a:extLst>
          </p:cNvPr>
          <p:cNvSpPr>
            <a:spLocks noGrp="1"/>
          </p:cNvSpPr>
          <p:nvPr>
            <p:ph type="title"/>
          </p:nvPr>
        </p:nvSpPr>
        <p:spPr/>
        <p:txBody>
          <a:bodyPr/>
          <a:lstStyle/>
          <a:p>
            <a:r>
              <a:rPr lang="en-US" dirty="0"/>
              <a:t>In-Land ETA Prediction</a:t>
            </a:r>
          </a:p>
        </p:txBody>
      </p:sp>
      <p:sp>
        <p:nvSpPr>
          <p:cNvPr id="6" name="Oval 5">
            <a:extLst>
              <a:ext uri="{FF2B5EF4-FFF2-40B4-BE49-F238E27FC236}">
                <a16:creationId xmlns:a16="http://schemas.microsoft.com/office/drawing/2014/main" id="{FF660214-1F97-4B0C-990B-A034F767CF4C}"/>
              </a:ext>
            </a:extLst>
          </p:cNvPr>
          <p:cNvSpPr/>
          <p:nvPr/>
        </p:nvSpPr>
        <p:spPr>
          <a:xfrm>
            <a:off x="680720" y="3753169"/>
            <a:ext cx="457200" cy="46323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16B56F50-C9F4-4EE2-BAFD-FEF2B5AB64D8}"/>
              </a:ext>
            </a:extLst>
          </p:cNvPr>
          <p:cNvSpPr/>
          <p:nvPr/>
        </p:nvSpPr>
        <p:spPr>
          <a:xfrm>
            <a:off x="9037320" y="2259649"/>
            <a:ext cx="457200" cy="463231"/>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Connector: Curved 8">
            <a:extLst>
              <a:ext uri="{FF2B5EF4-FFF2-40B4-BE49-F238E27FC236}">
                <a16:creationId xmlns:a16="http://schemas.microsoft.com/office/drawing/2014/main" id="{F7E49152-9BF3-47DD-BA4E-C05373E25047}"/>
              </a:ext>
            </a:extLst>
          </p:cNvPr>
          <p:cNvCxnSpPr>
            <a:cxnSpLocks/>
            <a:stCxn id="6" idx="6"/>
            <a:endCxn id="7" idx="6"/>
          </p:cNvCxnSpPr>
          <p:nvPr/>
        </p:nvCxnSpPr>
        <p:spPr>
          <a:xfrm flipV="1">
            <a:off x="1137920" y="2491265"/>
            <a:ext cx="8356600" cy="1493520"/>
          </a:xfrm>
          <a:prstGeom prst="curvedConnector3">
            <a:avLst>
              <a:gd name="adj1" fmla="val 107478"/>
            </a:avLst>
          </a:prstGeom>
          <a:ln w="15875"/>
        </p:spPr>
        <p:style>
          <a:lnRef idx="1">
            <a:schemeClr val="dk1"/>
          </a:lnRef>
          <a:fillRef idx="0">
            <a:schemeClr val="dk1"/>
          </a:fillRef>
          <a:effectRef idx="0">
            <a:schemeClr val="dk1"/>
          </a:effectRef>
          <a:fontRef idx="minor">
            <a:schemeClr val="tx1"/>
          </a:fontRef>
        </p:style>
      </p:cxnSp>
      <p:sp>
        <p:nvSpPr>
          <p:cNvPr id="18" name="Oval 17">
            <a:extLst>
              <a:ext uri="{FF2B5EF4-FFF2-40B4-BE49-F238E27FC236}">
                <a16:creationId xmlns:a16="http://schemas.microsoft.com/office/drawing/2014/main" id="{723EC5D7-8996-4E7B-AB7D-5FD9EB17BF0F}"/>
              </a:ext>
            </a:extLst>
          </p:cNvPr>
          <p:cNvSpPr/>
          <p:nvPr/>
        </p:nvSpPr>
        <p:spPr>
          <a:xfrm>
            <a:off x="2991854" y="3838334"/>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26EF92A-03EE-4942-8839-E60426128927}"/>
              </a:ext>
            </a:extLst>
          </p:cNvPr>
          <p:cNvSpPr/>
          <p:nvPr/>
        </p:nvSpPr>
        <p:spPr>
          <a:xfrm>
            <a:off x="3670300" y="3822302"/>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A37B14B-6A33-4193-B557-D7D810E4FCDE}"/>
              </a:ext>
            </a:extLst>
          </p:cNvPr>
          <p:cNvSpPr/>
          <p:nvPr/>
        </p:nvSpPr>
        <p:spPr>
          <a:xfrm>
            <a:off x="4338320" y="3787735"/>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03CC80C-81BB-4F95-9B01-E90C894AC2F7}"/>
              </a:ext>
            </a:extLst>
          </p:cNvPr>
          <p:cNvSpPr/>
          <p:nvPr/>
        </p:nvSpPr>
        <p:spPr>
          <a:xfrm>
            <a:off x="5077460" y="3763408"/>
            <a:ext cx="228600" cy="228600"/>
          </a:xfrm>
          <a:prstGeom prst="ellips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E745966-7D00-4679-B272-E33C6C56C065}"/>
              </a:ext>
            </a:extLst>
          </p:cNvPr>
          <p:cNvSpPr/>
          <p:nvPr/>
        </p:nvSpPr>
        <p:spPr>
          <a:xfrm>
            <a:off x="5840730" y="3745151"/>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2A7BC30-50D3-4E84-B052-2793C3F7BF88}"/>
              </a:ext>
            </a:extLst>
          </p:cNvPr>
          <p:cNvSpPr/>
          <p:nvPr/>
        </p:nvSpPr>
        <p:spPr>
          <a:xfrm>
            <a:off x="6655435" y="3671926"/>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8C08DA5-1E61-4FC6-8533-82151ED89DC6}"/>
              </a:ext>
            </a:extLst>
          </p:cNvPr>
          <p:cNvSpPr/>
          <p:nvPr/>
        </p:nvSpPr>
        <p:spPr>
          <a:xfrm>
            <a:off x="7418705" y="3625372"/>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137FEA4-6067-4474-BD19-18F926DD6B0C}"/>
              </a:ext>
            </a:extLst>
          </p:cNvPr>
          <p:cNvSpPr/>
          <p:nvPr/>
        </p:nvSpPr>
        <p:spPr>
          <a:xfrm>
            <a:off x="8456612" y="3511666"/>
            <a:ext cx="228600" cy="2286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221ECA8-E916-467C-8008-6D7587E308AD}"/>
              </a:ext>
            </a:extLst>
          </p:cNvPr>
          <p:cNvSpPr txBox="1"/>
          <p:nvPr/>
        </p:nvSpPr>
        <p:spPr>
          <a:xfrm>
            <a:off x="8518407" y="1890317"/>
            <a:ext cx="1495025" cy="369332"/>
          </a:xfrm>
          <a:prstGeom prst="rect">
            <a:avLst/>
          </a:prstGeom>
          <a:noFill/>
        </p:spPr>
        <p:txBody>
          <a:bodyPr wrap="none" rtlCol="0">
            <a:spAutoFit/>
          </a:bodyPr>
          <a:lstStyle/>
          <a:p>
            <a:r>
              <a:rPr lang="en-US" dirty="0"/>
              <a:t>Customer Site</a:t>
            </a:r>
          </a:p>
        </p:txBody>
      </p:sp>
      <p:sp>
        <p:nvSpPr>
          <p:cNvPr id="27" name="TextBox 26">
            <a:extLst>
              <a:ext uri="{FF2B5EF4-FFF2-40B4-BE49-F238E27FC236}">
                <a16:creationId xmlns:a16="http://schemas.microsoft.com/office/drawing/2014/main" id="{949E14E4-D245-45C8-A4C5-3395976EB18C}"/>
              </a:ext>
            </a:extLst>
          </p:cNvPr>
          <p:cNvSpPr txBox="1"/>
          <p:nvPr/>
        </p:nvSpPr>
        <p:spPr>
          <a:xfrm>
            <a:off x="173253" y="3117077"/>
            <a:ext cx="1472134" cy="646331"/>
          </a:xfrm>
          <a:prstGeom prst="rect">
            <a:avLst/>
          </a:prstGeom>
          <a:noFill/>
        </p:spPr>
        <p:txBody>
          <a:bodyPr wrap="none" rtlCol="0">
            <a:spAutoFit/>
          </a:bodyPr>
          <a:lstStyle/>
          <a:p>
            <a:pPr algn="ctr"/>
            <a:r>
              <a:rPr lang="en-US" dirty="0"/>
              <a:t>Laden Pickup </a:t>
            </a:r>
            <a:br>
              <a:rPr lang="en-US" dirty="0"/>
            </a:br>
            <a:r>
              <a:rPr lang="en-US" dirty="0"/>
              <a:t>Facility</a:t>
            </a:r>
          </a:p>
        </p:txBody>
      </p:sp>
      <p:sp>
        <p:nvSpPr>
          <p:cNvPr id="28" name="TextBox 27">
            <a:extLst>
              <a:ext uri="{FF2B5EF4-FFF2-40B4-BE49-F238E27FC236}">
                <a16:creationId xmlns:a16="http://schemas.microsoft.com/office/drawing/2014/main" id="{206C250F-3B46-4F4C-B916-5AB52DA73D0B}"/>
              </a:ext>
            </a:extLst>
          </p:cNvPr>
          <p:cNvSpPr txBox="1"/>
          <p:nvPr/>
        </p:nvSpPr>
        <p:spPr>
          <a:xfrm>
            <a:off x="9748992" y="2290129"/>
            <a:ext cx="1452449" cy="369332"/>
          </a:xfrm>
          <a:prstGeom prst="rect">
            <a:avLst/>
          </a:prstGeom>
          <a:noFill/>
        </p:spPr>
        <p:txBody>
          <a:bodyPr wrap="none" rtlCol="0">
            <a:spAutoFit/>
          </a:bodyPr>
          <a:lstStyle/>
          <a:p>
            <a:r>
              <a:rPr lang="en-US" b="1" dirty="0"/>
              <a:t>Arrival Time?</a:t>
            </a:r>
          </a:p>
        </p:txBody>
      </p:sp>
      <p:sp>
        <p:nvSpPr>
          <p:cNvPr id="30" name="Rectangle 29">
            <a:extLst>
              <a:ext uri="{FF2B5EF4-FFF2-40B4-BE49-F238E27FC236}">
                <a16:creationId xmlns:a16="http://schemas.microsoft.com/office/drawing/2014/main" id="{C10DE0F7-6C30-490A-9F44-FA3D822CA996}"/>
              </a:ext>
            </a:extLst>
          </p:cNvPr>
          <p:cNvSpPr/>
          <p:nvPr/>
        </p:nvSpPr>
        <p:spPr>
          <a:xfrm>
            <a:off x="1170407" y="3760392"/>
            <a:ext cx="1690586" cy="463231"/>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E1DE066-5C9A-4DF6-B74A-671CC70BB677}"/>
              </a:ext>
            </a:extLst>
          </p:cNvPr>
          <p:cNvSpPr/>
          <p:nvPr/>
        </p:nvSpPr>
        <p:spPr>
          <a:xfrm>
            <a:off x="9151619" y="3393078"/>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16753D3-F66A-4495-B7CD-060DCFB557C1}"/>
              </a:ext>
            </a:extLst>
          </p:cNvPr>
          <p:cNvSpPr/>
          <p:nvPr/>
        </p:nvSpPr>
        <p:spPr>
          <a:xfrm>
            <a:off x="10013432" y="300226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Brace 32">
            <a:extLst>
              <a:ext uri="{FF2B5EF4-FFF2-40B4-BE49-F238E27FC236}">
                <a16:creationId xmlns:a16="http://schemas.microsoft.com/office/drawing/2014/main" id="{50CE989E-C814-4646-972E-5E62F932D804}"/>
              </a:ext>
            </a:extLst>
          </p:cNvPr>
          <p:cNvSpPr/>
          <p:nvPr/>
        </p:nvSpPr>
        <p:spPr>
          <a:xfrm rot="5400000">
            <a:off x="1881293" y="3403240"/>
            <a:ext cx="386974" cy="206274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TextBox 33">
            <a:extLst>
              <a:ext uri="{FF2B5EF4-FFF2-40B4-BE49-F238E27FC236}">
                <a16:creationId xmlns:a16="http://schemas.microsoft.com/office/drawing/2014/main" id="{8DE1808E-01A6-4202-A6AD-54BC0BEAA70E}"/>
              </a:ext>
            </a:extLst>
          </p:cNvPr>
          <p:cNvSpPr txBox="1"/>
          <p:nvPr/>
        </p:nvSpPr>
        <p:spPr>
          <a:xfrm>
            <a:off x="1706730" y="4652827"/>
            <a:ext cx="736099" cy="369332"/>
          </a:xfrm>
          <a:prstGeom prst="rect">
            <a:avLst/>
          </a:prstGeom>
          <a:noFill/>
        </p:spPr>
        <p:txBody>
          <a:bodyPr wrap="none" rtlCol="0">
            <a:spAutoFit/>
          </a:bodyPr>
          <a:lstStyle/>
          <a:p>
            <a:r>
              <a:rPr lang="en-US" dirty="0"/>
              <a:t>15KM</a:t>
            </a:r>
          </a:p>
        </p:txBody>
      </p:sp>
      <p:cxnSp>
        <p:nvCxnSpPr>
          <p:cNvPr id="36" name="Straight Arrow Connector 35">
            <a:extLst>
              <a:ext uri="{FF2B5EF4-FFF2-40B4-BE49-F238E27FC236}">
                <a16:creationId xmlns:a16="http://schemas.microsoft.com/office/drawing/2014/main" id="{4A742985-3C0D-49F7-9C7D-C4A2CE0DDC12}"/>
              </a:ext>
            </a:extLst>
          </p:cNvPr>
          <p:cNvCxnSpPr>
            <a:cxnSpLocks/>
          </p:cNvCxnSpPr>
          <p:nvPr/>
        </p:nvCxnSpPr>
        <p:spPr>
          <a:xfrm>
            <a:off x="3106154" y="2799596"/>
            <a:ext cx="0" cy="9866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3E6E7705-63E0-456C-85CE-6CA6AF0641AB}"/>
              </a:ext>
            </a:extLst>
          </p:cNvPr>
          <p:cNvSpPr txBox="1"/>
          <p:nvPr/>
        </p:nvSpPr>
        <p:spPr>
          <a:xfrm>
            <a:off x="2376531" y="2392678"/>
            <a:ext cx="2659382" cy="369332"/>
          </a:xfrm>
          <a:prstGeom prst="rect">
            <a:avLst/>
          </a:prstGeom>
          <a:noFill/>
        </p:spPr>
        <p:txBody>
          <a:bodyPr wrap="none" rtlCol="0">
            <a:spAutoFit/>
          </a:bodyPr>
          <a:lstStyle/>
          <a:p>
            <a:r>
              <a:rPr lang="en-US" dirty="0">
                <a:solidFill>
                  <a:srgbClr val="FF0000"/>
                </a:solidFill>
              </a:rPr>
              <a:t>Do Prediction @ this point</a:t>
            </a:r>
          </a:p>
        </p:txBody>
      </p:sp>
      <p:sp>
        <p:nvSpPr>
          <p:cNvPr id="45" name="Oval 44">
            <a:extLst>
              <a:ext uri="{FF2B5EF4-FFF2-40B4-BE49-F238E27FC236}">
                <a16:creationId xmlns:a16="http://schemas.microsoft.com/office/drawing/2014/main" id="{63C296A0-F54B-40B0-B3BA-35A8D98F28CD}"/>
              </a:ext>
            </a:extLst>
          </p:cNvPr>
          <p:cNvSpPr/>
          <p:nvPr/>
        </p:nvSpPr>
        <p:spPr>
          <a:xfrm>
            <a:off x="4848860" y="1391962"/>
            <a:ext cx="457200" cy="46323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47" name="Connector: Curved 46">
            <a:extLst>
              <a:ext uri="{FF2B5EF4-FFF2-40B4-BE49-F238E27FC236}">
                <a16:creationId xmlns:a16="http://schemas.microsoft.com/office/drawing/2014/main" id="{B4012824-C8D4-47C4-A3CC-598BFA989FFD}"/>
              </a:ext>
            </a:extLst>
          </p:cNvPr>
          <p:cNvCxnSpPr>
            <a:stCxn id="7" idx="2"/>
            <a:endCxn id="45" idx="6"/>
          </p:cNvCxnSpPr>
          <p:nvPr/>
        </p:nvCxnSpPr>
        <p:spPr>
          <a:xfrm rot="10800000">
            <a:off x="5306060" y="1623579"/>
            <a:ext cx="3731260" cy="867687"/>
          </a:xfrm>
          <a:prstGeom prst="curved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FB292CC6-184C-40B5-862A-25666DA618E6}"/>
              </a:ext>
            </a:extLst>
          </p:cNvPr>
          <p:cNvSpPr txBox="1"/>
          <p:nvPr/>
        </p:nvSpPr>
        <p:spPr>
          <a:xfrm>
            <a:off x="4452620" y="798313"/>
            <a:ext cx="1235787" cy="646331"/>
          </a:xfrm>
          <a:prstGeom prst="rect">
            <a:avLst/>
          </a:prstGeom>
          <a:noFill/>
        </p:spPr>
        <p:txBody>
          <a:bodyPr wrap="none" rtlCol="0">
            <a:spAutoFit/>
          </a:bodyPr>
          <a:lstStyle/>
          <a:p>
            <a:pPr algn="ctr"/>
            <a:r>
              <a:rPr lang="en-US" dirty="0"/>
              <a:t>MT Return </a:t>
            </a:r>
            <a:br>
              <a:rPr lang="en-US" dirty="0"/>
            </a:br>
            <a:r>
              <a:rPr lang="en-US" dirty="0"/>
              <a:t>Depot</a:t>
            </a:r>
          </a:p>
        </p:txBody>
      </p:sp>
    </p:spTree>
    <p:extLst>
      <p:ext uri="{BB962C8B-B14F-4D97-AF65-F5344CB8AC3E}">
        <p14:creationId xmlns:p14="http://schemas.microsoft.com/office/powerpoint/2010/main" val="41634682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630F1D-C5A3-4DB1-928B-CFB6851FE7FE}"/>
              </a:ext>
            </a:extLst>
          </p:cNvPr>
          <p:cNvSpPr>
            <a:spLocks noGrp="1"/>
          </p:cNvSpPr>
          <p:nvPr>
            <p:ph type="title"/>
          </p:nvPr>
        </p:nvSpPr>
        <p:spPr/>
        <p:txBody>
          <a:bodyPr/>
          <a:lstStyle/>
          <a:p>
            <a:r>
              <a:rPr lang="en-US" dirty="0"/>
              <a:t>In-Land ETA Prediction</a:t>
            </a:r>
          </a:p>
        </p:txBody>
      </p:sp>
      <p:sp>
        <p:nvSpPr>
          <p:cNvPr id="6" name="Oval 5">
            <a:extLst>
              <a:ext uri="{FF2B5EF4-FFF2-40B4-BE49-F238E27FC236}">
                <a16:creationId xmlns:a16="http://schemas.microsoft.com/office/drawing/2014/main" id="{FF660214-1F97-4B0C-990B-A034F767CF4C}"/>
              </a:ext>
            </a:extLst>
          </p:cNvPr>
          <p:cNvSpPr/>
          <p:nvPr/>
        </p:nvSpPr>
        <p:spPr>
          <a:xfrm>
            <a:off x="1573348" y="4351883"/>
            <a:ext cx="457200" cy="46323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16B56F50-C9F4-4EE2-BAFD-FEF2B5AB64D8}"/>
              </a:ext>
            </a:extLst>
          </p:cNvPr>
          <p:cNvSpPr/>
          <p:nvPr/>
        </p:nvSpPr>
        <p:spPr>
          <a:xfrm>
            <a:off x="9929948" y="2858363"/>
            <a:ext cx="457200" cy="463231"/>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9" name="Connector: Curved 8">
            <a:extLst>
              <a:ext uri="{FF2B5EF4-FFF2-40B4-BE49-F238E27FC236}">
                <a16:creationId xmlns:a16="http://schemas.microsoft.com/office/drawing/2014/main" id="{F7E49152-9BF3-47DD-BA4E-C05373E25047}"/>
              </a:ext>
            </a:extLst>
          </p:cNvPr>
          <p:cNvCxnSpPr>
            <a:cxnSpLocks/>
            <a:stCxn id="6" idx="6"/>
            <a:endCxn id="7" idx="6"/>
          </p:cNvCxnSpPr>
          <p:nvPr/>
        </p:nvCxnSpPr>
        <p:spPr>
          <a:xfrm flipV="1">
            <a:off x="2030548" y="3089979"/>
            <a:ext cx="8356600" cy="1493520"/>
          </a:xfrm>
          <a:prstGeom prst="curvedConnector3">
            <a:avLst>
              <a:gd name="adj1" fmla="val 107478"/>
            </a:avLst>
          </a:prstGeom>
          <a:ln w="15875"/>
        </p:spPr>
        <p:style>
          <a:lnRef idx="1">
            <a:schemeClr val="dk1"/>
          </a:lnRef>
          <a:fillRef idx="0">
            <a:schemeClr val="dk1"/>
          </a:fillRef>
          <a:effectRef idx="0">
            <a:schemeClr val="dk1"/>
          </a:effectRef>
          <a:fontRef idx="minor">
            <a:schemeClr val="tx1"/>
          </a:fontRef>
        </p:style>
      </p:cxnSp>
      <p:sp>
        <p:nvSpPr>
          <p:cNvPr id="18" name="Oval 17">
            <a:extLst>
              <a:ext uri="{FF2B5EF4-FFF2-40B4-BE49-F238E27FC236}">
                <a16:creationId xmlns:a16="http://schemas.microsoft.com/office/drawing/2014/main" id="{723EC5D7-8996-4E7B-AB7D-5FD9EB17BF0F}"/>
              </a:ext>
            </a:extLst>
          </p:cNvPr>
          <p:cNvSpPr/>
          <p:nvPr/>
        </p:nvSpPr>
        <p:spPr>
          <a:xfrm>
            <a:off x="3884482" y="4437048"/>
            <a:ext cx="228600" cy="2286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26EF92A-03EE-4942-8839-E60426128927}"/>
              </a:ext>
            </a:extLst>
          </p:cNvPr>
          <p:cNvSpPr/>
          <p:nvPr/>
        </p:nvSpPr>
        <p:spPr>
          <a:xfrm>
            <a:off x="4562928" y="4421016"/>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2A37B14B-6A33-4193-B557-D7D810E4FCDE}"/>
              </a:ext>
            </a:extLst>
          </p:cNvPr>
          <p:cNvSpPr/>
          <p:nvPr/>
        </p:nvSpPr>
        <p:spPr>
          <a:xfrm>
            <a:off x="5230948" y="4386449"/>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03CC80C-81BB-4F95-9B01-E90C894AC2F7}"/>
              </a:ext>
            </a:extLst>
          </p:cNvPr>
          <p:cNvSpPr/>
          <p:nvPr/>
        </p:nvSpPr>
        <p:spPr>
          <a:xfrm>
            <a:off x="5970088" y="4362122"/>
            <a:ext cx="228600" cy="228600"/>
          </a:xfrm>
          <a:prstGeom prst="ellipse">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5E745966-7D00-4679-B272-E33C6C56C065}"/>
              </a:ext>
            </a:extLst>
          </p:cNvPr>
          <p:cNvSpPr/>
          <p:nvPr/>
        </p:nvSpPr>
        <p:spPr>
          <a:xfrm>
            <a:off x="6733358" y="4343865"/>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2A7BC30-50D3-4E84-B052-2793C3F7BF88}"/>
              </a:ext>
            </a:extLst>
          </p:cNvPr>
          <p:cNvSpPr/>
          <p:nvPr/>
        </p:nvSpPr>
        <p:spPr>
          <a:xfrm>
            <a:off x="7548063" y="4270640"/>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8C08DA5-1E61-4FC6-8533-82151ED89DC6}"/>
              </a:ext>
            </a:extLst>
          </p:cNvPr>
          <p:cNvSpPr/>
          <p:nvPr/>
        </p:nvSpPr>
        <p:spPr>
          <a:xfrm>
            <a:off x="8311333" y="4224086"/>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137FEA4-6067-4474-BD19-18F926DD6B0C}"/>
              </a:ext>
            </a:extLst>
          </p:cNvPr>
          <p:cNvSpPr/>
          <p:nvPr/>
        </p:nvSpPr>
        <p:spPr>
          <a:xfrm>
            <a:off x="9349240" y="4110380"/>
            <a:ext cx="228600" cy="2286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221ECA8-E916-467C-8008-6D7587E308AD}"/>
              </a:ext>
            </a:extLst>
          </p:cNvPr>
          <p:cNvSpPr txBox="1"/>
          <p:nvPr/>
        </p:nvSpPr>
        <p:spPr>
          <a:xfrm>
            <a:off x="9411035" y="2489031"/>
            <a:ext cx="1495025" cy="369332"/>
          </a:xfrm>
          <a:prstGeom prst="rect">
            <a:avLst/>
          </a:prstGeom>
          <a:noFill/>
        </p:spPr>
        <p:txBody>
          <a:bodyPr wrap="none" rtlCol="0">
            <a:spAutoFit/>
          </a:bodyPr>
          <a:lstStyle/>
          <a:p>
            <a:r>
              <a:rPr lang="en-US" dirty="0"/>
              <a:t>Customer Site</a:t>
            </a:r>
          </a:p>
        </p:txBody>
      </p:sp>
      <p:sp>
        <p:nvSpPr>
          <p:cNvPr id="27" name="TextBox 26">
            <a:extLst>
              <a:ext uri="{FF2B5EF4-FFF2-40B4-BE49-F238E27FC236}">
                <a16:creationId xmlns:a16="http://schemas.microsoft.com/office/drawing/2014/main" id="{949E14E4-D245-45C8-A4C5-3395976EB18C}"/>
              </a:ext>
            </a:extLst>
          </p:cNvPr>
          <p:cNvSpPr txBox="1"/>
          <p:nvPr/>
        </p:nvSpPr>
        <p:spPr>
          <a:xfrm>
            <a:off x="1065881" y="3715791"/>
            <a:ext cx="1472134" cy="646331"/>
          </a:xfrm>
          <a:prstGeom prst="rect">
            <a:avLst/>
          </a:prstGeom>
          <a:noFill/>
        </p:spPr>
        <p:txBody>
          <a:bodyPr wrap="none" rtlCol="0">
            <a:spAutoFit/>
          </a:bodyPr>
          <a:lstStyle/>
          <a:p>
            <a:pPr algn="ctr"/>
            <a:r>
              <a:rPr lang="en-US" dirty="0"/>
              <a:t>Laden Pickup </a:t>
            </a:r>
            <a:br>
              <a:rPr lang="en-US" dirty="0"/>
            </a:br>
            <a:r>
              <a:rPr lang="en-US" dirty="0"/>
              <a:t>Facility</a:t>
            </a:r>
          </a:p>
        </p:txBody>
      </p:sp>
      <p:sp>
        <p:nvSpPr>
          <p:cNvPr id="28" name="TextBox 27">
            <a:extLst>
              <a:ext uri="{FF2B5EF4-FFF2-40B4-BE49-F238E27FC236}">
                <a16:creationId xmlns:a16="http://schemas.microsoft.com/office/drawing/2014/main" id="{206C250F-3B46-4F4C-B916-5AB52DA73D0B}"/>
              </a:ext>
            </a:extLst>
          </p:cNvPr>
          <p:cNvSpPr txBox="1"/>
          <p:nvPr/>
        </p:nvSpPr>
        <p:spPr>
          <a:xfrm>
            <a:off x="10641620" y="2888843"/>
            <a:ext cx="1452449" cy="369332"/>
          </a:xfrm>
          <a:prstGeom prst="rect">
            <a:avLst/>
          </a:prstGeom>
          <a:noFill/>
        </p:spPr>
        <p:txBody>
          <a:bodyPr wrap="none" rtlCol="0">
            <a:spAutoFit/>
          </a:bodyPr>
          <a:lstStyle/>
          <a:p>
            <a:r>
              <a:rPr lang="en-US" b="1" dirty="0"/>
              <a:t>Arrival Time?</a:t>
            </a:r>
          </a:p>
        </p:txBody>
      </p:sp>
      <p:sp>
        <p:nvSpPr>
          <p:cNvPr id="30" name="Rectangle 29">
            <a:extLst>
              <a:ext uri="{FF2B5EF4-FFF2-40B4-BE49-F238E27FC236}">
                <a16:creationId xmlns:a16="http://schemas.microsoft.com/office/drawing/2014/main" id="{C10DE0F7-6C30-490A-9F44-FA3D822CA996}"/>
              </a:ext>
            </a:extLst>
          </p:cNvPr>
          <p:cNvSpPr/>
          <p:nvPr/>
        </p:nvSpPr>
        <p:spPr>
          <a:xfrm>
            <a:off x="2063035" y="4359106"/>
            <a:ext cx="1681276" cy="463231"/>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0E1DE066-5C9A-4DF6-B74A-671CC70BB677}"/>
              </a:ext>
            </a:extLst>
          </p:cNvPr>
          <p:cNvSpPr/>
          <p:nvPr/>
        </p:nvSpPr>
        <p:spPr>
          <a:xfrm>
            <a:off x="10044247" y="3991792"/>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16753D3-F66A-4495-B7CD-060DCFB557C1}"/>
              </a:ext>
            </a:extLst>
          </p:cNvPr>
          <p:cNvSpPr/>
          <p:nvPr/>
        </p:nvSpPr>
        <p:spPr>
          <a:xfrm>
            <a:off x="10906060" y="3600974"/>
            <a:ext cx="228600" cy="2286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Brace 32">
            <a:extLst>
              <a:ext uri="{FF2B5EF4-FFF2-40B4-BE49-F238E27FC236}">
                <a16:creationId xmlns:a16="http://schemas.microsoft.com/office/drawing/2014/main" id="{50CE989E-C814-4646-972E-5E62F932D804}"/>
              </a:ext>
            </a:extLst>
          </p:cNvPr>
          <p:cNvSpPr/>
          <p:nvPr/>
        </p:nvSpPr>
        <p:spPr>
          <a:xfrm rot="5400000">
            <a:off x="2773921" y="4001954"/>
            <a:ext cx="386974" cy="2062747"/>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TextBox 33">
            <a:extLst>
              <a:ext uri="{FF2B5EF4-FFF2-40B4-BE49-F238E27FC236}">
                <a16:creationId xmlns:a16="http://schemas.microsoft.com/office/drawing/2014/main" id="{8DE1808E-01A6-4202-A6AD-54BC0BEAA70E}"/>
              </a:ext>
            </a:extLst>
          </p:cNvPr>
          <p:cNvSpPr txBox="1"/>
          <p:nvPr/>
        </p:nvSpPr>
        <p:spPr>
          <a:xfrm>
            <a:off x="2599358" y="5251541"/>
            <a:ext cx="736099" cy="369332"/>
          </a:xfrm>
          <a:prstGeom prst="rect">
            <a:avLst/>
          </a:prstGeom>
          <a:noFill/>
        </p:spPr>
        <p:txBody>
          <a:bodyPr wrap="none" rtlCol="0">
            <a:spAutoFit/>
          </a:bodyPr>
          <a:lstStyle/>
          <a:p>
            <a:r>
              <a:rPr lang="en-US" dirty="0"/>
              <a:t>15KM</a:t>
            </a:r>
          </a:p>
        </p:txBody>
      </p:sp>
      <p:cxnSp>
        <p:nvCxnSpPr>
          <p:cNvPr id="36" name="Straight Arrow Connector 35">
            <a:extLst>
              <a:ext uri="{FF2B5EF4-FFF2-40B4-BE49-F238E27FC236}">
                <a16:creationId xmlns:a16="http://schemas.microsoft.com/office/drawing/2014/main" id="{4A742985-3C0D-49F7-9C7D-C4A2CE0DDC12}"/>
              </a:ext>
            </a:extLst>
          </p:cNvPr>
          <p:cNvCxnSpPr>
            <a:cxnSpLocks/>
          </p:cNvCxnSpPr>
          <p:nvPr/>
        </p:nvCxnSpPr>
        <p:spPr>
          <a:xfrm>
            <a:off x="3998782" y="3398310"/>
            <a:ext cx="0" cy="9866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3E6E7705-63E0-456C-85CE-6CA6AF0641AB}"/>
              </a:ext>
            </a:extLst>
          </p:cNvPr>
          <p:cNvSpPr txBox="1"/>
          <p:nvPr/>
        </p:nvSpPr>
        <p:spPr>
          <a:xfrm>
            <a:off x="3269159" y="2991392"/>
            <a:ext cx="1964384" cy="369332"/>
          </a:xfrm>
          <a:prstGeom prst="rect">
            <a:avLst/>
          </a:prstGeom>
          <a:noFill/>
        </p:spPr>
        <p:txBody>
          <a:bodyPr wrap="none" rtlCol="0">
            <a:spAutoFit/>
          </a:bodyPr>
          <a:lstStyle/>
          <a:p>
            <a:r>
              <a:rPr lang="en-US" dirty="0"/>
              <a:t>Do Prediction Here</a:t>
            </a:r>
          </a:p>
        </p:txBody>
      </p:sp>
      <p:sp>
        <p:nvSpPr>
          <p:cNvPr id="42" name="Rectangle 41">
            <a:extLst>
              <a:ext uri="{FF2B5EF4-FFF2-40B4-BE49-F238E27FC236}">
                <a16:creationId xmlns:a16="http://schemas.microsoft.com/office/drawing/2014/main" id="{D3880411-DE6C-400E-A7AC-6672B87C8440}"/>
              </a:ext>
            </a:extLst>
          </p:cNvPr>
          <p:cNvSpPr/>
          <p:nvPr/>
        </p:nvSpPr>
        <p:spPr>
          <a:xfrm>
            <a:off x="441024" y="877918"/>
            <a:ext cx="2848600" cy="2031325"/>
          </a:xfrm>
          <a:prstGeom prst="rect">
            <a:avLst/>
          </a:prstGeom>
          <a:noFill/>
          <a:ln>
            <a:solidFill>
              <a:schemeClr val="bg1">
                <a:lumMod val="50000"/>
              </a:schemeClr>
            </a:solidFill>
            <a:prstDash val="dashDot"/>
          </a:ln>
        </p:spPr>
        <p:txBody>
          <a:bodyPr wrap="none" rtlCol="0">
            <a:spAutoFit/>
          </a:bodyPr>
          <a:lstStyle/>
          <a:p>
            <a:r>
              <a:rPr lang="en-US" sz="1400" dirty="0">
                <a:solidFill>
                  <a:schemeClr val="tx1">
                    <a:lumMod val="50000"/>
                    <a:lumOff val="50000"/>
                  </a:schemeClr>
                </a:solidFill>
                <a:latin typeface="+mj-lt"/>
              </a:rPr>
              <a:t>sample id: </a:t>
            </a:r>
            <a:r>
              <a:rPr lang="en-US" sz="1400" dirty="0" err="1">
                <a:solidFill>
                  <a:schemeClr val="tx1">
                    <a:lumMod val="50000"/>
                    <a:lumOff val="50000"/>
                  </a:schemeClr>
                </a:solidFill>
                <a:latin typeface="+mj-lt"/>
              </a:rPr>
              <a:t>shipment_num</a:t>
            </a:r>
            <a:r>
              <a:rPr lang="en-US" sz="1400" dirty="0">
                <a:solidFill>
                  <a:schemeClr val="tx1">
                    <a:lumMod val="50000"/>
                    <a:lumOff val="50000"/>
                  </a:schemeClr>
                </a:solidFill>
                <a:latin typeface="+mj-lt"/>
              </a:rPr>
              <a:t>, </a:t>
            </a:r>
            <a:r>
              <a:rPr lang="en-US" sz="1400" dirty="0" err="1">
                <a:solidFill>
                  <a:schemeClr val="tx1">
                    <a:lumMod val="50000"/>
                    <a:lumOff val="50000"/>
                  </a:schemeClr>
                </a:solidFill>
                <a:latin typeface="+mj-lt"/>
              </a:rPr>
              <a:t>cntr_num</a:t>
            </a:r>
            <a:endParaRPr lang="en-US" sz="1400" dirty="0">
              <a:solidFill>
                <a:schemeClr val="tx1">
                  <a:lumMod val="50000"/>
                  <a:lumOff val="50000"/>
                </a:schemeClr>
              </a:solidFill>
              <a:latin typeface="+mj-lt"/>
            </a:endParaRPr>
          </a:p>
          <a:p>
            <a:r>
              <a:rPr lang="en-US" sz="1400" dirty="0">
                <a:solidFill>
                  <a:schemeClr val="tx1">
                    <a:lumMod val="50000"/>
                    <a:lumOff val="50000"/>
                  </a:schemeClr>
                </a:solidFill>
                <a:latin typeface="+mj-lt"/>
              </a:rPr>
              <a:t>shipment info: </a:t>
            </a:r>
          </a:p>
          <a:p>
            <a:pPr marL="285750" indent="-285750">
              <a:buFont typeface="Arial" panose="020B0604020202020204" pitchFamily="34" charset="0"/>
              <a:buChar char="•"/>
            </a:pPr>
            <a:r>
              <a:rPr lang="en-US" sz="1400" dirty="0" err="1">
                <a:solidFill>
                  <a:schemeClr val="tx1">
                    <a:lumMod val="50000"/>
                    <a:lumOff val="50000"/>
                  </a:schemeClr>
                </a:solidFill>
                <a:latin typeface="+mj-lt"/>
              </a:rPr>
              <a:t>bkg_cus_segment</a:t>
            </a:r>
            <a:endParaRPr lang="en-US" sz="1400" dirty="0">
              <a:solidFill>
                <a:schemeClr val="tx1">
                  <a:lumMod val="50000"/>
                  <a:lumOff val="50000"/>
                </a:schemeClr>
              </a:solidFill>
              <a:latin typeface="+mj-lt"/>
            </a:endParaRPr>
          </a:p>
          <a:p>
            <a:pPr marL="285750" indent="-285750">
              <a:buFont typeface="Arial" panose="020B0604020202020204" pitchFamily="34" charset="0"/>
              <a:buChar char="•"/>
            </a:pPr>
            <a:r>
              <a:rPr lang="en-US" sz="1400" dirty="0" err="1">
                <a:solidFill>
                  <a:schemeClr val="tx1">
                    <a:lumMod val="50000"/>
                    <a:lumOff val="50000"/>
                  </a:schemeClr>
                </a:solidFill>
                <a:latin typeface="+mj-lt"/>
              </a:rPr>
              <a:t>curr_cntr_type</a:t>
            </a:r>
            <a:r>
              <a:rPr lang="en-US" sz="1400" dirty="0">
                <a:solidFill>
                  <a:schemeClr val="tx1">
                    <a:lumMod val="50000"/>
                    <a:lumOff val="50000"/>
                  </a:schemeClr>
                </a:solidFill>
                <a:latin typeface="+mj-lt"/>
              </a:rPr>
              <a:t>, </a:t>
            </a:r>
            <a:r>
              <a:rPr lang="en-US" sz="1400" dirty="0" err="1">
                <a:solidFill>
                  <a:schemeClr val="tx1">
                    <a:lumMod val="50000"/>
                    <a:lumOff val="50000"/>
                  </a:schemeClr>
                </a:solidFill>
                <a:latin typeface="+mj-lt"/>
              </a:rPr>
              <a:t>cgo_nature</a:t>
            </a:r>
            <a:endParaRPr lang="en-US" sz="1400" dirty="0">
              <a:solidFill>
                <a:schemeClr val="tx1">
                  <a:lumMod val="50000"/>
                  <a:lumOff val="50000"/>
                </a:schemeClr>
              </a:solidFill>
              <a:latin typeface="+mj-lt"/>
            </a:endParaRPr>
          </a:p>
          <a:p>
            <a:pPr marL="285750" indent="-285750">
              <a:buFont typeface="Arial" panose="020B0604020202020204" pitchFamily="34" charset="0"/>
              <a:buChar char="•"/>
            </a:pPr>
            <a:r>
              <a:rPr lang="en-US" sz="1400" dirty="0" err="1">
                <a:solidFill>
                  <a:schemeClr val="tx1">
                    <a:lumMod val="50000"/>
                    <a:lumOff val="50000"/>
                  </a:schemeClr>
                </a:solidFill>
                <a:latin typeface="+mj-lt"/>
              </a:rPr>
              <a:t>rf_temp_mag</a:t>
            </a:r>
            <a:r>
              <a:rPr lang="en-US" sz="1400" dirty="0">
                <a:solidFill>
                  <a:schemeClr val="tx1">
                    <a:lumMod val="50000"/>
                    <a:lumOff val="50000"/>
                  </a:schemeClr>
                </a:solidFill>
                <a:latin typeface="+mj-lt"/>
              </a:rPr>
              <a:t>, </a:t>
            </a:r>
            <a:r>
              <a:rPr lang="en-US" sz="1400" dirty="0" err="1">
                <a:solidFill>
                  <a:schemeClr val="tx1">
                    <a:lumMod val="50000"/>
                    <a:lumOff val="50000"/>
                  </a:schemeClr>
                </a:solidFill>
                <a:latin typeface="+mj-lt"/>
              </a:rPr>
              <a:t>rf_temp_unit</a:t>
            </a:r>
            <a:endParaRPr lang="en-US" sz="1400" dirty="0">
              <a:solidFill>
                <a:schemeClr val="tx1">
                  <a:lumMod val="50000"/>
                  <a:lumOff val="50000"/>
                </a:schemeClr>
              </a:solidFill>
              <a:latin typeface="+mj-lt"/>
            </a:endParaRPr>
          </a:p>
          <a:p>
            <a:pPr marL="285750" indent="-285750">
              <a:buFont typeface="Arial" panose="020B0604020202020204" pitchFamily="34" charset="0"/>
              <a:buChar char="•"/>
            </a:pPr>
            <a:r>
              <a:rPr lang="en-US" sz="1400" dirty="0" err="1">
                <a:solidFill>
                  <a:schemeClr val="tx1">
                    <a:lumMod val="50000"/>
                    <a:lumOff val="50000"/>
                  </a:schemeClr>
                </a:solidFill>
                <a:latin typeface="+mj-lt"/>
              </a:rPr>
              <a:t>gross_wt_kg</a:t>
            </a:r>
            <a:r>
              <a:rPr lang="en-US" sz="1400" dirty="0">
                <a:solidFill>
                  <a:schemeClr val="tx1">
                    <a:lumMod val="50000"/>
                    <a:lumOff val="50000"/>
                  </a:schemeClr>
                </a:solidFill>
                <a:latin typeface="+mj-lt"/>
              </a:rPr>
              <a:t>, </a:t>
            </a:r>
            <a:r>
              <a:rPr lang="en-US" sz="1400" dirty="0" err="1">
                <a:solidFill>
                  <a:schemeClr val="tx1">
                    <a:lumMod val="50000"/>
                    <a:lumOff val="50000"/>
                  </a:schemeClr>
                </a:solidFill>
                <a:latin typeface="+mj-lt"/>
              </a:rPr>
              <a:t>latest_wt_kg</a:t>
            </a:r>
            <a:endParaRPr lang="en-US" sz="1400" dirty="0">
              <a:solidFill>
                <a:schemeClr val="tx1">
                  <a:lumMod val="50000"/>
                  <a:lumOff val="50000"/>
                </a:schemeClr>
              </a:solidFill>
              <a:latin typeface="+mj-lt"/>
            </a:endParaRPr>
          </a:p>
          <a:p>
            <a:pPr marL="285750" indent="-285750">
              <a:buFont typeface="Arial" panose="020B0604020202020204" pitchFamily="34" charset="0"/>
              <a:buChar char="•"/>
            </a:pPr>
            <a:r>
              <a:rPr lang="en-US" sz="1400" dirty="0" err="1">
                <a:solidFill>
                  <a:schemeClr val="tx1">
                    <a:lumMod val="50000"/>
                    <a:lumOff val="50000"/>
                  </a:schemeClr>
                </a:solidFill>
                <a:latin typeface="+mj-lt"/>
              </a:rPr>
              <a:t>ib_haulage</a:t>
            </a:r>
            <a:endParaRPr lang="en-US" sz="1400" dirty="0">
              <a:solidFill>
                <a:schemeClr val="tx1">
                  <a:lumMod val="50000"/>
                  <a:lumOff val="50000"/>
                </a:schemeClr>
              </a:solidFill>
              <a:latin typeface="+mj-lt"/>
            </a:endParaRPr>
          </a:p>
          <a:p>
            <a:pPr marL="285750" indent="-285750">
              <a:buFont typeface="Arial" panose="020B0604020202020204" pitchFamily="34" charset="0"/>
              <a:buChar char="•"/>
            </a:pPr>
            <a:r>
              <a:rPr lang="en-US" sz="1400" dirty="0" err="1">
                <a:solidFill>
                  <a:schemeClr val="tx1">
                    <a:lumMod val="50000"/>
                    <a:lumOff val="50000"/>
                  </a:schemeClr>
                </a:solidFill>
                <a:latin typeface="+mj-lt"/>
              </a:rPr>
              <a:t>brief_desc</a:t>
            </a:r>
            <a:r>
              <a:rPr lang="en-US" sz="1400" dirty="0">
                <a:solidFill>
                  <a:schemeClr val="tx1">
                    <a:lumMod val="50000"/>
                    <a:lumOff val="50000"/>
                  </a:schemeClr>
                </a:solidFill>
                <a:latin typeface="+mj-lt"/>
              </a:rPr>
              <a:t>, majority_code_2d</a:t>
            </a:r>
          </a:p>
          <a:p>
            <a:pPr marL="285750" indent="-285750">
              <a:buFont typeface="Arial" panose="020B0604020202020204" pitchFamily="34" charset="0"/>
              <a:buChar char="•"/>
            </a:pPr>
            <a:r>
              <a:rPr lang="en-US" sz="1400" dirty="0">
                <a:solidFill>
                  <a:schemeClr val="tx1">
                    <a:lumMod val="50000"/>
                    <a:lumOff val="50000"/>
                  </a:schemeClr>
                </a:solidFill>
                <a:latin typeface="+mj-lt"/>
              </a:rPr>
              <a:t>transit_hours_o2c</a:t>
            </a:r>
          </a:p>
        </p:txBody>
      </p:sp>
      <p:sp>
        <p:nvSpPr>
          <p:cNvPr id="43" name="TextBox 42">
            <a:extLst>
              <a:ext uri="{FF2B5EF4-FFF2-40B4-BE49-F238E27FC236}">
                <a16:creationId xmlns:a16="http://schemas.microsoft.com/office/drawing/2014/main" id="{AAFE163B-7758-4E5D-98E1-67F2FBE95CEB}"/>
              </a:ext>
            </a:extLst>
          </p:cNvPr>
          <p:cNvSpPr txBox="1"/>
          <p:nvPr/>
        </p:nvSpPr>
        <p:spPr>
          <a:xfrm>
            <a:off x="1052668" y="5581881"/>
            <a:ext cx="1318566" cy="954107"/>
          </a:xfrm>
          <a:prstGeom prst="rect">
            <a:avLst/>
          </a:prstGeom>
          <a:noFill/>
          <a:ln>
            <a:solidFill>
              <a:schemeClr val="bg1">
                <a:lumMod val="50000"/>
              </a:schemeClr>
            </a:solidFill>
            <a:prstDash val="dashDot"/>
          </a:ln>
        </p:spPr>
        <p:txBody>
          <a:bodyPr wrap="none" rtlCol="0">
            <a:spAutoFit/>
          </a:bodyPr>
          <a:lstStyle/>
          <a:p>
            <a:r>
              <a:rPr lang="en-US" sz="1400" dirty="0" err="1">
                <a:solidFill>
                  <a:schemeClr val="tx1">
                    <a:lumMod val="50000"/>
                    <a:lumOff val="50000"/>
                  </a:schemeClr>
                </a:solidFill>
                <a:latin typeface="+mj-lt"/>
              </a:rPr>
              <a:t>orig_fcil_cde</a:t>
            </a:r>
            <a:r>
              <a:rPr lang="en-US" sz="1400" dirty="0">
                <a:solidFill>
                  <a:schemeClr val="tx1">
                    <a:lumMod val="50000"/>
                    <a:lumOff val="50000"/>
                  </a:schemeClr>
                </a:solidFill>
                <a:latin typeface="+mj-lt"/>
              </a:rPr>
              <a:t>, </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orig_exit_time</a:t>
            </a:r>
            <a:r>
              <a:rPr lang="en-US" sz="1400" dirty="0">
                <a:solidFill>
                  <a:schemeClr val="tx1">
                    <a:lumMod val="50000"/>
                    <a:lumOff val="50000"/>
                  </a:schemeClr>
                </a:solidFill>
                <a:latin typeface="+mj-lt"/>
              </a:rPr>
              <a:t>, </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orig_lat</a:t>
            </a:r>
            <a:r>
              <a:rPr lang="en-US" sz="1400" dirty="0">
                <a:solidFill>
                  <a:schemeClr val="tx1">
                    <a:lumMod val="50000"/>
                    <a:lumOff val="50000"/>
                  </a:schemeClr>
                </a:solidFill>
                <a:latin typeface="+mj-lt"/>
              </a:rPr>
              <a:t>, </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orig_lon</a:t>
            </a:r>
            <a:endParaRPr lang="en-US" sz="1400" dirty="0">
              <a:solidFill>
                <a:schemeClr val="tx1">
                  <a:lumMod val="50000"/>
                  <a:lumOff val="50000"/>
                </a:schemeClr>
              </a:solidFill>
              <a:latin typeface="+mj-lt"/>
            </a:endParaRPr>
          </a:p>
        </p:txBody>
      </p:sp>
      <p:sp>
        <p:nvSpPr>
          <p:cNvPr id="44" name="Rectangle 43">
            <a:extLst>
              <a:ext uri="{FF2B5EF4-FFF2-40B4-BE49-F238E27FC236}">
                <a16:creationId xmlns:a16="http://schemas.microsoft.com/office/drawing/2014/main" id="{B853EAEF-91F3-4C55-A312-C7825229818A}"/>
              </a:ext>
            </a:extLst>
          </p:cNvPr>
          <p:cNvSpPr/>
          <p:nvPr/>
        </p:nvSpPr>
        <p:spPr>
          <a:xfrm>
            <a:off x="3335457" y="5343319"/>
            <a:ext cx="1802353" cy="1169551"/>
          </a:xfrm>
          <a:prstGeom prst="rect">
            <a:avLst/>
          </a:prstGeom>
          <a:noFill/>
          <a:ln>
            <a:solidFill>
              <a:schemeClr val="bg1">
                <a:lumMod val="50000"/>
              </a:schemeClr>
            </a:solidFill>
            <a:prstDash val="dashDot"/>
          </a:ln>
        </p:spPr>
        <p:txBody>
          <a:bodyPr wrap="none" rtlCol="0">
            <a:spAutoFit/>
          </a:bodyPr>
          <a:lstStyle/>
          <a:p>
            <a:r>
              <a:rPr lang="en-US" sz="1400" dirty="0" err="1">
                <a:solidFill>
                  <a:schemeClr val="tx1">
                    <a:lumMod val="50000"/>
                    <a:lumOff val="50000"/>
                  </a:schemeClr>
                </a:solidFill>
                <a:latin typeface="+mj-lt"/>
              </a:rPr>
              <a:t>gps_orig_time</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gps_orig_lat</a:t>
            </a:r>
            <a:r>
              <a:rPr lang="en-US" sz="1400" dirty="0">
                <a:solidFill>
                  <a:schemeClr val="tx1">
                    <a:lumMod val="50000"/>
                    <a:lumOff val="50000"/>
                  </a:schemeClr>
                </a:solidFill>
                <a:latin typeface="+mj-lt"/>
              </a:rPr>
              <a:t> </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gps_orig_lon</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google_distance_km</a:t>
            </a:r>
            <a:br>
              <a:rPr lang="en-US" sz="1400" dirty="0">
                <a:solidFill>
                  <a:schemeClr val="tx1">
                    <a:lumMod val="50000"/>
                    <a:lumOff val="50000"/>
                  </a:schemeClr>
                </a:solidFill>
                <a:latin typeface="+mj-lt"/>
              </a:rPr>
            </a:br>
            <a:r>
              <a:rPr lang="en-US" sz="1400" dirty="0" err="1">
                <a:solidFill>
                  <a:schemeClr val="tx1">
                    <a:lumMod val="50000"/>
                    <a:lumOff val="50000"/>
                  </a:schemeClr>
                </a:solidFill>
                <a:latin typeface="+mj-lt"/>
              </a:rPr>
              <a:t>google_duration_hour</a:t>
            </a:r>
            <a:endParaRPr lang="en-US" sz="1400" dirty="0">
              <a:solidFill>
                <a:schemeClr val="tx1">
                  <a:lumMod val="50000"/>
                  <a:lumOff val="50000"/>
                </a:schemeClr>
              </a:solidFill>
              <a:latin typeface="+mj-lt"/>
            </a:endParaRPr>
          </a:p>
        </p:txBody>
      </p:sp>
      <p:sp>
        <p:nvSpPr>
          <p:cNvPr id="45" name="Oval 44">
            <a:extLst>
              <a:ext uri="{FF2B5EF4-FFF2-40B4-BE49-F238E27FC236}">
                <a16:creationId xmlns:a16="http://schemas.microsoft.com/office/drawing/2014/main" id="{63C296A0-F54B-40B0-B3BA-35A8D98F28CD}"/>
              </a:ext>
            </a:extLst>
          </p:cNvPr>
          <p:cNvSpPr/>
          <p:nvPr/>
        </p:nvSpPr>
        <p:spPr>
          <a:xfrm>
            <a:off x="5741488" y="1990676"/>
            <a:ext cx="457200" cy="463231"/>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47" name="Connector: Curved 46">
            <a:extLst>
              <a:ext uri="{FF2B5EF4-FFF2-40B4-BE49-F238E27FC236}">
                <a16:creationId xmlns:a16="http://schemas.microsoft.com/office/drawing/2014/main" id="{B4012824-C8D4-47C4-A3CC-598BFA989FFD}"/>
              </a:ext>
            </a:extLst>
          </p:cNvPr>
          <p:cNvCxnSpPr>
            <a:stCxn id="7" idx="2"/>
            <a:endCxn id="45" idx="6"/>
          </p:cNvCxnSpPr>
          <p:nvPr/>
        </p:nvCxnSpPr>
        <p:spPr>
          <a:xfrm rot="10800000">
            <a:off x="6198688" y="2222293"/>
            <a:ext cx="3731260" cy="867687"/>
          </a:xfrm>
          <a:prstGeom prst="curved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FB292CC6-184C-40B5-862A-25666DA618E6}"/>
              </a:ext>
            </a:extLst>
          </p:cNvPr>
          <p:cNvSpPr txBox="1"/>
          <p:nvPr/>
        </p:nvSpPr>
        <p:spPr>
          <a:xfrm>
            <a:off x="5345248" y="1397027"/>
            <a:ext cx="1235787" cy="646331"/>
          </a:xfrm>
          <a:prstGeom prst="rect">
            <a:avLst/>
          </a:prstGeom>
          <a:noFill/>
        </p:spPr>
        <p:txBody>
          <a:bodyPr wrap="none" rtlCol="0">
            <a:spAutoFit/>
          </a:bodyPr>
          <a:lstStyle/>
          <a:p>
            <a:pPr algn="ctr"/>
            <a:r>
              <a:rPr lang="en-US" dirty="0"/>
              <a:t>MT Return </a:t>
            </a:r>
            <a:br>
              <a:rPr lang="en-US" dirty="0"/>
            </a:br>
            <a:r>
              <a:rPr lang="en-US" dirty="0"/>
              <a:t>Depot</a:t>
            </a:r>
          </a:p>
        </p:txBody>
      </p:sp>
      <p:sp>
        <p:nvSpPr>
          <p:cNvPr id="52" name="Rectangle 51">
            <a:extLst>
              <a:ext uri="{FF2B5EF4-FFF2-40B4-BE49-F238E27FC236}">
                <a16:creationId xmlns:a16="http://schemas.microsoft.com/office/drawing/2014/main" id="{3BCE0BA2-FC0A-49E1-B3E7-ABA00C31BB21}"/>
              </a:ext>
            </a:extLst>
          </p:cNvPr>
          <p:cNvSpPr/>
          <p:nvPr/>
        </p:nvSpPr>
        <p:spPr>
          <a:xfrm>
            <a:off x="6471142" y="856027"/>
            <a:ext cx="1389291" cy="954107"/>
          </a:xfrm>
          <a:prstGeom prst="rect">
            <a:avLst/>
          </a:prstGeom>
          <a:noFill/>
          <a:ln>
            <a:solidFill>
              <a:schemeClr val="bg1">
                <a:lumMod val="50000"/>
              </a:schemeClr>
            </a:solidFill>
            <a:prstDash val="dashDot"/>
          </a:ln>
        </p:spPr>
        <p:txBody>
          <a:bodyPr wrap="none" rtlCol="0">
            <a:spAutoFit/>
          </a:bodyPr>
          <a:lstStyle/>
          <a:p>
            <a:r>
              <a:rPr lang="en-US" sz="1400" dirty="0" err="1">
                <a:solidFill>
                  <a:schemeClr val="tx1">
                    <a:lumMod val="50000"/>
                    <a:lumOff val="50000"/>
                  </a:schemeClr>
                </a:solidFill>
                <a:latin typeface="+mj-lt"/>
              </a:rPr>
              <a:t>dest_fcil_cde</a:t>
            </a:r>
            <a:endParaRPr lang="en-US" sz="1400" dirty="0">
              <a:solidFill>
                <a:schemeClr val="tx1">
                  <a:lumMod val="50000"/>
                  <a:lumOff val="50000"/>
                </a:schemeClr>
              </a:solidFill>
              <a:latin typeface="+mj-lt"/>
            </a:endParaRPr>
          </a:p>
          <a:p>
            <a:r>
              <a:rPr lang="en-US" sz="1400" b="1" dirty="0" err="1">
                <a:solidFill>
                  <a:srgbClr val="FF0000"/>
                </a:solidFill>
                <a:latin typeface="+mj-lt"/>
              </a:rPr>
              <a:t>dest_enter_time</a:t>
            </a:r>
            <a:endParaRPr lang="en-US" sz="1400" b="1" dirty="0">
              <a:solidFill>
                <a:srgbClr val="FF0000"/>
              </a:solidFill>
              <a:latin typeface="+mj-lt"/>
            </a:endParaRPr>
          </a:p>
          <a:p>
            <a:r>
              <a:rPr lang="en-US" sz="1400" dirty="0" err="1">
                <a:solidFill>
                  <a:schemeClr val="tx1">
                    <a:lumMod val="50000"/>
                    <a:lumOff val="50000"/>
                  </a:schemeClr>
                </a:solidFill>
                <a:latin typeface="+mj-lt"/>
              </a:rPr>
              <a:t>dest_lat</a:t>
            </a:r>
            <a:r>
              <a:rPr lang="en-US" sz="1400" dirty="0">
                <a:solidFill>
                  <a:schemeClr val="tx1">
                    <a:lumMod val="50000"/>
                    <a:lumOff val="50000"/>
                  </a:schemeClr>
                </a:solidFill>
                <a:latin typeface="+mj-lt"/>
              </a:rPr>
              <a:t> </a:t>
            </a:r>
          </a:p>
          <a:p>
            <a:r>
              <a:rPr lang="en-US" sz="1400" dirty="0" err="1">
                <a:solidFill>
                  <a:schemeClr val="tx1">
                    <a:lumMod val="50000"/>
                    <a:lumOff val="50000"/>
                  </a:schemeClr>
                </a:solidFill>
                <a:latin typeface="+mj-lt"/>
              </a:rPr>
              <a:t>dest_lon</a:t>
            </a:r>
            <a:endParaRPr lang="en-US" sz="1400" dirty="0">
              <a:solidFill>
                <a:schemeClr val="tx1">
                  <a:lumMod val="50000"/>
                  <a:lumOff val="50000"/>
                </a:schemeClr>
              </a:solidFill>
              <a:latin typeface="+mj-lt"/>
            </a:endParaRPr>
          </a:p>
        </p:txBody>
      </p:sp>
      <p:sp>
        <p:nvSpPr>
          <p:cNvPr id="53" name="Rectangle 52">
            <a:extLst>
              <a:ext uri="{FF2B5EF4-FFF2-40B4-BE49-F238E27FC236}">
                <a16:creationId xmlns:a16="http://schemas.microsoft.com/office/drawing/2014/main" id="{8924B3C8-BBAF-4BC1-B875-E178156B8649}"/>
              </a:ext>
            </a:extLst>
          </p:cNvPr>
          <p:cNvSpPr/>
          <p:nvPr/>
        </p:nvSpPr>
        <p:spPr>
          <a:xfrm>
            <a:off x="9577840" y="1495405"/>
            <a:ext cx="1293303" cy="954107"/>
          </a:xfrm>
          <a:prstGeom prst="rect">
            <a:avLst/>
          </a:prstGeom>
          <a:noFill/>
          <a:ln>
            <a:solidFill>
              <a:schemeClr val="bg1">
                <a:lumMod val="50000"/>
              </a:schemeClr>
            </a:solidFill>
            <a:prstDash val="dashDot"/>
          </a:ln>
        </p:spPr>
        <p:txBody>
          <a:bodyPr wrap="none" rtlCol="0">
            <a:spAutoFit/>
          </a:bodyPr>
          <a:lstStyle/>
          <a:p>
            <a:r>
              <a:rPr lang="en-US" sz="1400" b="1" dirty="0" err="1">
                <a:solidFill>
                  <a:srgbClr val="FF0000"/>
                </a:solidFill>
                <a:latin typeface="+mj-lt"/>
              </a:rPr>
              <a:t>cs_enter_time</a:t>
            </a:r>
            <a:r>
              <a:rPr lang="en-US" sz="1400" b="1" dirty="0">
                <a:solidFill>
                  <a:srgbClr val="FF0000"/>
                </a:solidFill>
                <a:latin typeface="+mj-lt"/>
              </a:rPr>
              <a:t> </a:t>
            </a:r>
          </a:p>
          <a:p>
            <a:r>
              <a:rPr lang="en-US" sz="1400" b="1" dirty="0" err="1">
                <a:solidFill>
                  <a:srgbClr val="FF0000"/>
                </a:solidFill>
                <a:latin typeface="+mj-lt"/>
              </a:rPr>
              <a:t>cs_exit_time</a:t>
            </a:r>
            <a:endParaRPr lang="en-US" sz="1400" b="1" dirty="0">
              <a:solidFill>
                <a:srgbClr val="FF0000"/>
              </a:solidFill>
              <a:latin typeface="+mj-lt"/>
            </a:endParaRPr>
          </a:p>
          <a:p>
            <a:r>
              <a:rPr lang="en-US" sz="1400" dirty="0" err="1">
                <a:solidFill>
                  <a:schemeClr val="tx1">
                    <a:lumMod val="50000"/>
                    <a:lumOff val="50000"/>
                  </a:schemeClr>
                </a:solidFill>
                <a:latin typeface="+mj-lt"/>
              </a:rPr>
              <a:t>cs_lat</a:t>
            </a:r>
            <a:endParaRPr lang="en-US" sz="1400" dirty="0">
              <a:solidFill>
                <a:schemeClr val="tx1">
                  <a:lumMod val="50000"/>
                  <a:lumOff val="50000"/>
                </a:schemeClr>
              </a:solidFill>
              <a:latin typeface="+mj-lt"/>
            </a:endParaRPr>
          </a:p>
          <a:p>
            <a:r>
              <a:rPr lang="en-US" sz="1400" dirty="0" err="1">
                <a:solidFill>
                  <a:schemeClr val="tx1">
                    <a:lumMod val="50000"/>
                    <a:lumOff val="50000"/>
                  </a:schemeClr>
                </a:solidFill>
                <a:latin typeface="+mj-lt"/>
              </a:rPr>
              <a:t>cs_lon</a:t>
            </a:r>
            <a:endParaRPr lang="en-US" sz="1400" dirty="0">
              <a:solidFill>
                <a:schemeClr val="tx1">
                  <a:lumMod val="50000"/>
                  <a:lumOff val="50000"/>
                </a:schemeClr>
              </a:solidFill>
              <a:latin typeface="+mj-lt"/>
            </a:endParaRPr>
          </a:p>
        </p:txBody>
      </p:sp>
      <p:sp>
        <p:nvSpPr>
          <p:cNvPr id="35" name="Rectangle 34">
            <a:extLst>
              <a:ext uri="{FF2B5EF4-FFF2-40B4-BE49-F238E27FC236}">
                <a16:creationId xmlns:a16="http://schemas.microsoft.com/office/drawing/2014/main" id="{E3886086-BA09-4BBE-83E6-604B2F06687C}"/>
              </a:ext>
            </a:extLst>
          </p:cNvPr>
          <p:cNvSpPr/>
          <p:nvPr/>
        </p:nvSpPr>
        <p:spPr>
          <a:xfrm>
            <a:off x="7776663" y="5032917"/>
            <a:ext cx="2071144" cy="1384995"/>
          </a:xfrm>
          <a:prstGeom prst="rect">
            <a:avLst/>
          </a:prstGeom>
          <a:noFill/>
          <a:ln>
            <a:solidFill>
              <a:schemeClr val="bg1">
                <a:lumMod val="50000"/>
              </a:schemeClr>
            </a:solidFill>
            <a:prstDash val="dashDot"/>
          </a:ln>
        </p:spPr>
        <p:txBody>
          <a:bodyPr wrap="none" rtlCol="0">
            <a:spAutoFit/>
          </a:bodyPr>
          <a:lstStyle/>
          <a:p>
            <a:r>
              <a:rPr lang="en-US" sz="1400" dirty="0" err="1">
                <a:solidFill>
                  <a:srgbClr val="FF0000"/>
                </a:solidFill>
                <a:latin typeface="+mj-lt"/>
              </a:rPr>
              <a:t>shipment_num</a:t>
            </a:r>
            <a:r>
              <a:rPr lang="en-US" sz="1400" dirty="0">
                <a:solidFill>
                  <a:srgbClr val="FF0000"/>
                </a:solidFill>
                <a:latin typeface="+mj-lt"/>
              </a:rPr>
              <a:t>, </a:t>
            </a:r>
            <a:r>
              <a:rPr lang="en-US" sz="1400" dirty="0" err="1">
                <a:solidFill>
                  <a:srgbClr val="FF0000"/>
                </a:solidFill>
                <a:latin typeface="+mj-lt"/>
              </a:rPr>
              <a:t>cntr_num</a:t>
            </a:r>
            <a:endParaRPr lang="en-US" sz="1400" dirty="0">
              <a:solidFill>
                <a:srgbClr val="FF0000"/>
              </a:solidFill>
              <a:latin typeface="+mj-lt"/>
            </a:endParaRPr>
          </a:p>
          <a:p>
            <a:r>
              <a:rPr lang="en-US" sz="1400" dirty="0" err="1">
                <a:solidFill>
                  <a:srgbClr val="FF0000"/>
                </a:solidFill>
                <a:latin typeface="+mj-lt"/>
              </a:rPr>
              <a:t>event_time</a:t>
            </a:r>
            <a:r>
              <a:rPr lang="en-US" sz="1400" dirty="0">
                <a:solidFill>
                  <a:srgbClr val="FF0000"/>
                </a:solidFill>
                <a:latin typeface="+mj-lt"/>
              </a:rPr>
              <a:t>,  </a:t>
            </a:r>
            <a:r>
              <a:rPr lang="en-US" sz="1400" dirty="0" err="1">
                <a:solidFill>
                  <a:srgbClr val="FF0000"/>
                </a:solidFill>
                <a:latin typeface="+mj-lt"/>
              </a:rPr>
              <a:t>lat</a:t>
            </a:r>
            <a:r>
              <a:rPr lang="en-US" sz="1400" dirty="0">
                <a:solidFill>
                  <a:srgbClr val="FF0000"/>
                </a:solidFill>
                <a:latin typeface="+mj-lt"/>
              </a:rPr>
              <a:t>, </a:t>
            </a:r>
            <a:r>
              <a:rPr lang="en-US" sz="1400" dirty="0" err="1">
                <a:solidFill>
                  <a:srgbClr val="FF0000"/>
                </a:solidFill>
                <a:latin typeface="+mj-lt"/>
              </a:rPr>
              <a:t>lon</a:t>
            </a:r>
            <a:r>
              <a:rPr lang="en-US" sz="1400" dirty="0">
                <a:solidFill>
                  <a:srgbClr val="FF0000"/>
                </a:solidFill>
                <a:latin typeface="+mj-lt"/>
              </a:rPr>
              <a:t>,</a:t>
            </a:r>
          </a:p>
          <a:p>
            <a:r>
              <a:rPr lang="en-US" sz="1400" dirty="0" err="1">
                <a:solidFill>
                  <a:srgbClr val="FF0000"/>
                </a:solidFill>
                <a:latin typeface="+mj-lt"/>
              </a:rPr>
              <a:t>power_status</a:t>
            </a:r>
            <a:endParaRPr lang="en-US" sz="1400" dirty="0">
              <a:solidFill>
                <a:srgbClr val="FF0000"/>
              </a:solidFill>
              <a:latin typeface="+mj-lt"/>
            </a:endParaRPr>
          </a:p>
          <a:p>
            <a:r>
              <a:rPr lang="en-US" sz="1400" dirty="0" err="1">
                <a:solidFill>
                  <a:srgbClr val="FF0000"/>
                </a:solidFill>
                <a:latin typeface="+mj-lt"/>
              </a:rPr>
              <a:t>temper_sa</a:t>
            </a:r>
            <a:endParaRPr lang="en-US" sz="1400" dirty="0">
              <a:solidFill>
                <a:srgbClr val="FF0000"/>
              </a:solidFill>
              <a:latin typeface="+mj-lt"/>
            </a:endParaRPr>
          </a:p>
          <a:p>
            <a:r>
              <a:rPr lang="en-US" sz="1400" dirty="0" err="1">
                <a:solidFill>
                  <a:srgbClr val="FF0000"/>
                </a:solidFill>
                <a:latin typeface="+mj-lt"/>
              </a:rPr>
              <a:t>temper_ra</a:t>
            </a:r>
            <a:endParaRPr lang="en-US" sz="1400" dirty="0">
              <a:solidFill>
                <a:srgbClr val="FF0000"/>
              </a:solidFill>
              <a:latin typeface="+mj-lt"/>
            </a:endParaRPr>
          </a:p>
          <a:p>
            <a:r>
              <a:rPr lang="en-US" sz="1400" dirty="0" err="1">
                <a:solidFill>
                  <a:srgbClr val="FF0000"/>
                </a:solidFill>
                <a:latin typeface="+mj-lt"/>
              </a:rPr>
              <a:t>temper_am</a:t>
            </a:r>
            <a:endParaRPr lang="en-US" sz="1400" dirty="0">
              <a:solidFill>
                <a:srgbClr val="FF0000"/>
              </a:solidFill>
              <a:latin typeface="+mj-lt"/>
            </a:endParaRPr>
          </a:p>
        </p:txBody>
      </p:sp>
      <p:cxnSp>
        <p:nvCxnSpPr>
          <p:cNvPr id="3" name="Straight Arrow Connector 2">
            <a:extLst>
              <a:ext uri="{FF2B5EF4-FFF2-40B4-BE49-F238E27FC236}">
                <a16:creationId xmlns:a16="http://schemas.microsoft.com/office/drawing/2014/main" id="{5F36BB58-A817-44AA-8C38-C56EA82117C1}"/>
              </a:ext>
            </a:extLst>
          </p:cNvPr>
          <p:cNvCxnSpPr>
            <a:cxnSpLocks/>
          </p:cNvCxnSpPr>
          <p:nvPr/>
        </p:nvCxnSpPr>
        <p:spPr>
          <a:xfrm flipH="1" flipV="1">
            <a:off x="7860433" y="4551348"/>
            <a:ext cx="450900" cy="3656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0381D47F-D503-4DB5-BFD4-3503D567D43E}"/>
              </a:ext>
            </a:extLst>
          </p:cNvPr>
          <p:cNvSpPr/>
          <p:nvPr/>
        </p:nvSpPr>
        <p:spPr>
          <a:xfrm>
            <a:off x="2122714" y="4404948"/>
            <a:ext cx="1393372" cy="353668"/>
          </a:xfrm>
          <a:custGeom>
            <a:avLst/>
            <a:gdLst>
              <a:gd name="connsiteX0" fmla="*/ 0 w 1393372"/>
              <a:gd name="connsiteY0" fmla="*/ 341223 h 353668"/>
              <a:gd name="connsiteX1" fmla="*/ 261257 w 1393372"/>
              <a:gd name="connsiteY1" fmla="*/ 188823 h 353668"/>
              <a:gd name="connsiteX2" fmla="*/ 293915 w 1393372"/>
              <a:gd name="connsiteY2" fmla="*/ 210595 h 353668"/>
              <a:gd name="connsiteX3" fmla="*/ 304800 w 1393372"/>
              <a:gd name="connsiteY3" fmla="*/ 254138 h 353668"/>
              <a:gd name="connsiteX4" fmla="*/ 326572 w 1393372"/>
              <a:gd name="connsiteY4" fmla="*/ 275909 h 353668"/>
              <a:gd name="connsiteX5" fmla="*/ 348343 w 1393372"/>
              <a:gd name="connsiteY5" fmla="*/ 308566 h 353668"/>
              <a:gd name="connsiteX6" fmla="*/ 381000 w 1393372"/>
              <a:gd name="connsiteY6" fmla="*/ 167052 h 353668"/>
              <a:gd name="connsiteX7" fmla="*/ 413657 w 1393372"/>
              <a:gd name="connsiteY7" fmla="*/ 101738 h 353668"/>
              <a:gd name="connsiteX8" fmla="*/ 435429 w 1393372"/>
              <a:gd name="connsiteY8" fmla="*/ 167052 h 353668"/>
              <a:gd name="connsiteX9" fmla="*/ 446315 w 1393372"/>
              <a:gd name="connsiteY9" fmla="*/ 232366 h 353668"/>
              <a:gd name="connsiteX10" fmla="*/ 478972 w 1393372"/>
              <a:gd name="connsiteY10" fmla="*/ 265023 h 353668"/>
              <a:gd name="connsiteX11" fmla="*/ 500743 w 1393372"/>
              <a:gd name="connsiteY11" fmla="*/ 297681 h 353668"/>
              <a:gd name="connsiteX12" fmla="*/ 576943 w 1393372"/>
              <a:gd name="connsiteY12" fmla="*/ 286795 h 353668"/>
              <a:gd name="connsiteX13" fmla="*/ 642257 w 1393372"/>
              <a:gd name="connsiteY13" fmla="*/ 188823 h 353668"/>
              <a:gd name="connsiteX14" fmla="*/ 685800 w 1393372"/>
              <a:gd name="connsiteY14" fmla="*/ 167052 h 353668"/>
              <a:gd name="connsiteX15" fmla="*/ 696686 w 1393372"/>
              <a:gd name="connsiteY15" fmla="*/ 123509 h 353668"/>
              <a:gd name="connsiteX16" fmla="*/ 674915 w 1393372"/>
              <a:gd name="connsiteY16" fmla="*/ 101738 h 353668"/>
              <a:gd name="connsiteX17" fmla="*/ 707572 w 1393372"/>
              <a:gd name="connsiteY17" fmla="*/ 156166 h 353668"/>
              <a:gd name="connsiteX18" fmla="*/ 740229 w 1393372"/>
              <a:gd name="connsiteY18" fmla="*/ 221481 h 353668"/>
              <a:gd name="connsiteX19" fmla="*/ 859972 w 1393372"/>
              <a:gd name="connsiteY19" fmla="*/ 243252 h 353668"/>
              <a:gd name="connsiteX20" fmla="*/ 849086 w 1393372"/>
              <a:gd name="connsiteY20" fmla="*/ 188823 h 353668"/>
              <a:gd name="connsiteX21" fmla="*/ 1023257 w 1393372"/>
              <a:gd name="connsiteY21" fmla="*/ 199709 h 353668"/>
              <a:gd name="connsiteX22" fmla="*/ 1055915 w 1393372"/>
              <a:gd name="connsiteY22" fmla="*/ 232366 h 353668"/>
              <a:gd name="connsiteX23" fmla="*/ 1066800 w 1393372"/>
              <a:gd name="connsiteY23" fmla="*/ 265023 h 353668"/>
              <a:gd name="connsiteX24" fmla="*/ 1099457 w 1393372"/>
              <a:gd name="connsiteY24" fmla="*/ 254138 h 353668"/>
              <a:gd name="connsiteX25" fmla="*/ 1110343 w 1393372"/>
              <a:gd name="connsiteY25" fmla="*/ 210595 h 353668"/>
              <a:gd name="connsiteX26" fmla="*/ 1143000 w 1393372"/>
              <a:gd name="connsiteY26" fmla="*/ 167052 h 353668"/>
              <a:gd name="connsiteX27" fmla="*/ 1164772 w 1393372"/>
              <a:gd name="connsiteY27" fmla="*/ 123509 h 353668"/>
              <a:gd name="connsiteX28" fmla="*/ 1197429 w 1393372"/>
              <a:gd name="connsiteY28" fmla="*/ 3766 h 353668"/>
              <a:gd name="connsiteX29" fmla="*/ 1262743 w 1393372"/>
              <a:gd name="connsiteY29" fmla="*/ 14652 h 353668"/>
              <a:gd name="connsiteX30" fmla="*/ 1284515 w 1393372"/>
              <a:gd name="connsiteY30" fmla="*/ 36423 h 353668"/>
              <a:gd name="connsiteX31" fmla="*/ 1317172 w 1393372"/>
              <a:gd name="connsiteY31" fmla="*/ 58195 h 353668"/>
              <a:gd name="connsiteX32" fmla="*/ 1371600 w 1393372"/>
              <a:gd name="connsiteY32" fmla="*/ 145281 h 353668"/>
              <a:gd name="connsiteX33" fmla="*/ 1393372 w 1393372"/>
              <a:gd name="connsiteY33" fmla="*/ 167052 h 353668"/>
              <a:gd name="connsiteX34" fmla="*/ 1295400 w 1393372"/>
              <a:gd name="connsiteY34" fmla="*/ 232366 h 353668"/>
              <a:gd name="connsiteX35" fmla="*/ 1208315 w 1393372"/>
              <a:gd name="connsiteY35" fmla="*/ 275909 h 353668"/>
              <a:gd name="connsiteX36" fmla="*/ 1208315 w 1393372"/>
              <a:gd name="connsiteY36" fmla="*/ 352109 h 353668"/>
              <a:gd name="connsiteX37" fmla="*/ 1273629 w 1393372"/>
              <a:gd name="connsiteY37" fmla="*/ 341223 h 353668"/>
              <a:gd name="connsiteX38" fmla="*/ 1295400 w 1393372"/>
              <a:gd name="connsiteY38" fmla="*/ 297681 h 353668"/>
              <a:gd name="connsiteX39" fmla="*/ 1338943 w 1393372"/>
              <a:gd name="connsiteY39" fmla="*/ 232366 h 353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393372" h="353668">
                <a:moveTo>
                  <a:pt x="0" y="341223"/>
                </a:moveTo>
                <a:cubicBezTo>
                  <a:pt x="87086" y="290423"/>
                  <a:pt x="169127" y="229769"/>
                  <a:pt x="261257" y="188823"/>
                </a:cubicBezTo>
                <a:cubicBezTo>
                  <a:pt x="273213" y="183509"/>
                  <a:pt x="286658" y="199709"/>
                  <a:pt x="293915" y="210595"/>
                </a:cubicBezTo>
                <a:cubicBezTo>
                  <a:pt x="302214" y="223043"/>
                  <a:pt x="298109" y="240757"/>
                  <a:pt x="304800" y="254138"/>
                </a:cubicBezTo>
                <a:cubicBezTo>
                  <a:pt x="309390" y="263318"/>
                  <a:pt x="320161" y="267895"/>
                  <a:pt x="326572" y="275909"/>
                </a:cubicBezTo>
                <a:cubicBezTo>
                  <a:pt x="334745" y="286125"/>
                  <a:pt x="341086" y="297680"/>
                  <a:pt x="348343" y="308566"/>
                </a:cubicBezTo>
                <a:cubicBezTo>
                  <a:pt x="354272" y="278923"/>
                  <a:pt x="372249" y="184554"/>
                  <a:pt x="381000" y="167052"/>
                </a:cubicBezTo>
                <a:lnTo>
                  <a:pt x="413657" y="101738"/>
                </a:lnTo>
                <a:cubicBezTo>
                  <a:pt x="420914" y="123509"/>
                  <a:pt x="431656" y="144415"/>
                  <a:pt x="435429" y="167052"/>
                </a:cubicBezTo>
                <a:cubicBezTo>
                  <a:pt x="439058" y="188823"/>
                  <a:pt x="437351" y="212197"/>
                  <a:pt x="446315" y="232366"/>
                </a:cubicBezTo>
                <a:cubicBezTo>
                  <a:pt x="452567" y="246434"/>
                  <a:pt x="469117" y="253196"/>
                  <a:pt x="478972" y="265023"/>
                </a:cubicBezTo>
                <a:cubicBezTo>
                  <a:pt x="487348" y="275074"/>
                  <a:pt x="493486" y="286795"/>
                  <a:pt x="500743" y="297681"/>
                </a:cubicBezTo>
                <a:cubicBezTo>
                  <a:pt x="526143" y="294052"/>
                  <a:pt x="553120" y="296324"/>
                  <a:pt x="576943" y="286795"/>
                </a:cubicBezTo>
                <a:cubicBezTo>
                  <a:pt x="615390" y="271416"/>
                  <a:pt x="620776" y="213373"/>
                  <a:pt x="642257" y="188823"/>
                </a:cubicBezTo>
                <a:cubicBezTo>
                  <a:pt x="652943" y="176611"/>
                  <a:pt x="671286" y="174309"/>
                  <a:pt x="685800" y="167052"/>
                </a:cubicBezTo>
                <a:cubicBezTo>
                  <a:pt x="689429" y="152538"/>
                  <a:pt x="696686" y="138470"/>
                  <a:pt x="696686" y="123509"/>
                </a:cubicBezTo>
                <a:cubicBezTo>
                  <a:pt x="696686" y="-9949"/>
                  <a:pt x="682107" y="72969"/>
                  <a:pt x="674915" y="101738"/>
                </a:cubicBezTo>
                <a:cubicBezTo>
                  <a:pt x="685801" y="119881"/>
                  <a:pt x="698979" y="136832"/>
                  <a:pt x="707572" y="156166"/>
                </a:cubicBezTo>
                <a:cubicBezTo>
                  <a:pt x="739672" y="228392"/>
                  <a:pt x="695032" y="176284"/>
                  <a:pt x="740229" y="221481"/>
                </a:cubicBezTo>
                <a:cubicBezTo>
                  <a:pt x="756798" y="271187"/>
                  <a:pt x="758286" y="311044"/>
                  <a:pt x="859972" y="243252"/>
                </a:cubicBezTo>
                <a:cubicBezTo>
                  <a:pt x="875367" y="232989"/>
                  <a:pt x="831208" y="193590"/>
                  <a:pt x="849086" y="188823"/>
                </a:cubicBezTo>
                <a:cubicBezTo>
                  <a:pt x="905292" y="173835"/>
                  <a:pt x="965200" y="196080"/>
                  <a:pt x="1023257" y="199709"/>
                </a:cubicBezTo>
                <a:cubicBezTo>
                  <a:pt x="1034143" y="210595"/>
                  <a:pt x="1047375" y="219557"/>
                  <a:pt x="1055915" y="232366"/>
                </a:cubicBezTo>
                <a:cubicBezTo>
                  <a:pt x="1062280" y="241913"/>
                  <a:pt x="1056537" y="259891"/>
                  <a:pt x="1066800" y="265023"/>
                </a:cubicBezTo>
                <a:cubicBezTo>
                  <a:pt x="1077063" y="270155"/>
                  <a:pt x="1088571" y="257766"/>
                  <a:pt x="1099457" y="254138"/>
                </a:cubicBezTo>
                <a:cubicBezTo>
                  <a:pt x="1103086" y="239624"/>
                  <a:pt x="1103652" y="223977"/>
                  <a:pt x="1110343" y="210595"/>
                </a:cubicBezTo>
                <a:cubicBezTo>
                  <a:pt x="1118457" y="194368"/>
                  <a:pt x="1133384" y="182437"/>
                  <a:pt x="1143000" y="167052"/>
                </a:cubicBezTo>
                <a:cubicBezTo>
                  <a:pt x="1151601" y="153291"/>
                  <a:pt x="1157515" y="138023"/>
                  <a:pt x="1164772" y="123509"/>
                </a:cubicBezTo>
                <a:cubicBezTo>
                  <a:pt x="1168069" y="107022"/>
                  <a:pt x="1184800" y="11659"/>
                  <a:pt x="1197429" y="3766"/>
                </a:cubicBezTo>
                <a:cubicBezTo>
                  <a:pt x="1216146" y="-7932"/>
                  <a:pt x="1240972" y="11023"/>
                  <a:pt x="1262743" y="14652"/>
                </a:cubicBezTo>
                <a:cubicBezTo>
                  <a:pt x="1270000" y="21909"/>
                  <a:pt x="1276501" y="30012"/>
                  <a:pt x="1284515" y="36423"/>
                </a:cubicBezTo>
                <a:cubicBezTo>
                  <a:pt x="1294731" y="44596"/>
                  <a:pt x="1308999" y="47979"/>
                  <a:pt x="1317172" y="58195"/>
                </a:cubicBezTo>
                <a:cubicBezTo>
                  <a:pt x="1338556" y="84926"/>
                  <a:pt x="1353457" y="116252"/>
                  <a:pt x="1371600" y="145281"/>
                </a:cubicBezTo>
                <a:cubicBezTo>
                  <a:pt x="1377039" y="153984"/>
                  <a:pt x="1386115" y="159795"/>
                  <a:pt x="1393372" y="167052"/>
                </a:cubicBezTo>
                <a:cubicBezTo>
                  <a:pt x="1333896" y="246354"/>
                  <a:pt x="1394434" y="182849"/>
                  <a:pt x="1295400" y="232366"/>
                </a:cubicBezTo>
                <a:lnTo>
                  <a:pt x="1208315" y="275909"/>
                </a:lnTo>
                <a:cubicBezTo>
                  <a:pt x="1207542" y="279001"/>
                  <a:pt x="1182807" y="344821"/>
                  <a:pt x="1208315" y="352109"/>
                </a:cubicBezTo>
                <a:cubicBezTo>
                  <a:pt x="1229537" y="358172"/>
                  <a:pt x="1251858" y="344852"/>
                  <a:pt x="1273629" y="341223"/>
                </a:cubicBezTo>
                <a:cubicBezTo>
                  <a:pt x="1280886" y="326709"/>
                  <a:pt x="1287051" y="311596"/>
                  <a:pt x="1295400" y="297681"/>
                </a:cubicBezTo>
                <a:cubicBezTo>
                  <a:pt x="1308862" y="275244"/>
                  <a:pt x="1338943" y="232366"/>
                  <a:pt x="1338943" y="232366"/>
                </a:cubicBezTo>
              </a:path>
            </a:pathLst>
          </a:custGeom>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891895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B411E1-9D96-46D9-8D0D-75546F5C6DDB}"/>
              </a:ext>
            </a:extLst>
          </p:cNvPr>
          <p:cNvSpPr>
            <a:spLocks noGrp="1"/>
          </p:cNvSpPr>
          <p:nvPr>
            <p:ph type="title"/>
          </p:nvPr>
        </p:nvSpPr>
        <p:spPr/>
        <p:txBody>
          <a:bodyPr/>
          <a:lstStyle/>
          <a:p>
            <a:r>
              <a:rPr lang="en-US" dirty="0"/>
              <a:t>Systemic machine learning process</a:t>
            </a:r>
          </a:p>
        </p:txBody>
      </p:sp>
      <p:sp>
        <p:nvSpPr>
          <p:cNvPr id="5" name="Text Placeholder 4">
            <a:extLst>
              <a:ext uri="{FF2B5EF4-FFF2-40B4-BE49-F238E27FC236}">
                <a16:creationId xmlns:a16="http://schemas.microsoft.com/office/drawing/2014/main" id="{768A8753-9F92-4E4C-A334-4142ABFC75A3}"/>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921156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5D65DC-629A-42B7-BF6A-B3D951826179}"/>
              </a:ext>
            </a:extLst>
          </p:cNvPr>
          <p:cNvPicPr>
            <a:picLocks noChangeAspect="1"/>
          </p:cNvPicPr>
          <p:nvPr/>
        </p:nvPicPr>
        <p:blipFill>
          <a:blip r:embed="rId2"/>
          <a:stretch>
            <a:fillRect/>
          </a:stretch>
        </p:blipFill>
        <p:spPr>
          <a:xfrm>
            <a:off x="1658112" y="1703387"/>
            <a:ext cx="8875776" cy="3072849"/>
          </a:xfrm>
          <a:prstGeom prst="rect">
            <a:avLst/>
          </a:prstGeom>
        </p:spPr>
      </p:pic>
    </p:spTree>
    <p:extLst>
      <p:ext uri="{BB962C8B-B14F-4D97-AF65-F5344CB8AC3E}">
        <p14:creationId xmlns:p14="http://schemas.microsoft.com/office/powerpoint/2010/main" val="4402050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12C913-0FEB-4D9B-AFC1-D4C8C8077792}"/>
              </a:ext>
            </a:extLst>
          </p:cNvPr>
          <p:cNvPicPr>
            <a:picLocks noChangeAspect="1"/>
          </p:cNvPicPr>
          <p:nvPr/>
        </p:nvPicPr>
        <p:blipFill>
          <a:blip r:embed="rId2"/>
          <a:stretch>
            <a:fillRect/>
          </a:stretch>
        </p:blipFill>
        <p:spPr>
          <a:xfrm>
            <a:off x="1038927" y="2148137"/>
            <a:ext cx="4021881" cy="4031596"/>
          </a:xfrm>
          <a:prstGeom prst="rect">
            <a:avLst/>
          </a:prstGeom>
        </p:spPr>
      </p:pic>
      <p:pic>
        <p:nvPicPr>
          <p:cNvPr id="3" name="Picture 2" descr="KDD">
            <a:extLst>
              <a:ext uri="{FF2B5EF4-FFF2-40B4-BE49-F238E27FC236}">
                <a16:creationId xmlns:a16="http://schemas.microsoft.com/office/drawing/2014/main" id="{4B0821E5-5002-472B-9985-98E1926FD4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3438" y="2526574"/>
            <a:ext cx="5715000" cy="29908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524A4A4-8B84-4057-8EE6-2E093C4E4287}"/>
              </a:ext>
            </a:extLst>
          </p:cNvPr>
          <p:cNvSpPr txBox="1"/>
          <p:nvPr/>
        </p:nvSpPr>
        <p:spPr>
          <a:xfrm>
            <a:off x="587494" y="1340575"/>
            <a:ext cx="4924745" cy="657359"/>
          </a:xfrm>
          <a:prstGeom prst="rect">
            <a:avLst/>
          </a:prstGeom>
          <a:noFill/>
        </p:spPr>
        <p:txBody>
          <a:bodyPr wrap="none" rtlCol="0">
            <a:spAutoFit/>
          </a:bodyPr>
          <a:lstStyle/>
          <a:p>
            <a:pPr algn="ctr" defTabSz="932597"/>
            <a:r>
              <a:rPr lang="en-US" sz="1836" b="1" kern="0" dirty="0"/>
              <a:t>Cross-Industry Standard Process for Data Mining</a:t>
            </a:r>
          </a:p>
          <a:p>
            <a:pPr algn="ctr" defTabSz="932597"/>
            <a:r>
              <a:rPr lang="en-US" sz="1836" b="1" kern="0" dirty="0"/>
              <a:t>(CRISP-DM)</a:t>
            </a:r>
          </a:p>
        </p:txBody>
      </p:sp>
      <p:sp>
        <p:nvSpPr>
          <p:cNvPr id="5" name="TextBox 4">
            <a:extLst>
              <a:ext uri="{FF2B5EF4-FFF2-40B4-BE49-F238E27FC236}">
                <a16:creationId xmlns:a16="http://schemas.microsoft.com/office/drawing/2014/main" id="{65C7E06E-EB30-4DCD-8699-9A925BBB8955}"/>
              </a:ext>
            </a:extLst>
          </p:cNvPr>
          <p:cNvSpPr txBox="1"/>
          <p:nvPr/>
        </p:nvSpPr>
        <p:spPr>
          <a:xfrm>
            <a:off x="6978620" y="1352310"/>
            <a:ext cx="3584635" cy="657359"/>
          </a:xfrm>
          <a:prstGeom prst="rect">
            <a:avLst/>
          </a:prstGeom>
          <a:noFill/>
        </p:spPr>
        <p:txBody>
          <a:bodyPr wrap="none" rtlCol="0">
            <a:spAutoFit/>
          </a:bodyPr>
          <a:lstStyle/>
          <a:p>
            <a:pPr algn="ctr" defTabSz="932597"/>
            <a:r>
              <a:rPr lang="en-US" sz="1836" b="1" kern="0" dirty="0"/>
              <a:t>Knowledge Discovery in Databases</a:t>
            </a:r>
          </a:p>
          <a:p>
            <a:pPr algn="ctr" defTabSz="932597"/>
            <a:r>
              <a:rPr lang="en-US" sz="1836" b="1" kern="0" dirty="0"/>
              <a:t>(KDD)</a:t>
            </a:r>
          </a:p>
        </p:txBody>
      </p:sp>
    </p:spTree>
    <p:extLst>
      <p:ext uri="{BB962C8B-B14F-4D97-AF65-F5344CB8AC3E}">
        <p14:creationId xmlns:p14="http://schemas.microsoft.com/office/powerpoint/2010/main" val="3700304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8C85EFB7-266F-4661-BEBB-132A60EA1E03}"/>
              </a:ext>
            </a:extLst>
          </p:cNvPr>
          <p:cNvPicPr>
            <a:picLocks noChangeAspect="1"/>
          </p:cNvPicPr>
          <p:nvPr/>
        </p:nvPicPr>
        <p:blipFill>
          <a:blip r:embed="rId2"/>
          <a:stretch>
            <a:fillRect/>
          </a:stretch>
        </p:blipFill>
        <p:spPr>
          <a:xfrm>
            <a:off x="4878300" y="811763"/>
            <a:ext cx="7098051" cy="4879910"/>
          </a:xfrm>
          <a:prstGeom prst="rect">
            <a:avLst/>
          </a:prstGeom>
        </p:spPr>
      </p:pic>
      <p:sp>
        <p:nvSpPr>
          <p:cNvPr id="4" name="Title 3">
            <a:extLst>
              <a:ext uri="{FF2B5EF4-FFF2-40B4-BE49-F238E27FC236}">
                <a16:creationId xmlns:a16="http://schemas.microsoft.com/office/drawing/2014/main" id="{2E1C7610-1F9B-4797-8062-3324BCFC7149}"/>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b="1" dirty="0">
                <a:solidFill>
                  <a:schemeClr val="bg1"/>
                </a:solidFill>
              </a:rPr>
              <a:t>Team Data Science Process</a:t>
            </a:r>
          </a:p>
        </p:txBody>
      </p:sp>
      <p:sp>
        <p:nvSpPr>
          <p:cNvPr id="5" name="Content Placeholder 4">
            <a:extLst>
              <a:ext uri="{FF2B5EF4-FFF2-40B4-BE49-F238E27FC236}">
                <a16:creationId xmlns:a16="http://schemas.microsoft.com/office/drawing/2014/main" id="{02AFC5DB-F481-4AC6-B4E9-D3AB0A7B14D9}"/>
              </a:ext>
            </a:extLst>
          </p:cNvPr>
          <p:cNvSpPr>
            <a:spLocks noGrp="1"/>
          </p:cNvSpPr>
          <p:nvPr>
            <p:ph idx="1"/>
          </p:nvPr>
        </p:nvSpPr>
        <p:spPr>
          <a:xfrm>
            <a:off x="643468" y="2638044"/>
            <a:ext cx="3363974" cy="3415622"/>
          </a:xfrm>
        </p:spPr>
        <p:txBody>
          <a:bodyPr>
            <a:normAutofit/>
          </a:bodyPr>
          <a:lstStyle/>
          <a:p>
            <a:r>
              <a:rPr lang="en-US" sz="2000" dirty="0">
                <a:solidFill>
                  <a:schemeClr val="bg1"/>
                </a:solidFill>
              </a:rPr>
              <a:t>Business Understanding</a:t>
            </a:r>
          </a:p>
          <a:p>
            <a:r>
              <a:rPr lang="en-US" sz="2000" dirty="0">
                <a:solidFill>
                  <a:schemeClr val="bg1"/>
                </a:solidFill>
              </a:rPr>
              <a:t>Data Understanding</a:t>
            </a:r>
          </a:p>
          <a:p>
            <a:r>
              <a:rPr lang="en-US" sz="2000" dirty="0">
                <a:solidFill>
                  <a:schemeClr val="bg1"/>
                </a:solidFill>
              </a:rPr>
              <a:t>Data Preparation</a:t>
            </a:r>
          </a:p>
          <a:p>
            <a:r>
              <a:rPr lang="en-US" sz="2000" dirty="0">
                <a:solidFill>
                  <a:schemeClr val="bg1"/>
                </a:solidFill>
              </a:rPr>
              <a:t>Modeling</a:t>
            </a:r>
          </a:p>
          <a:p>
            <a:r>
              <a:rPr lang="en-US" sz="2000" dirty="0">
                <a:solidFill>
                  <a:schemeClr val="bg1"/>
                </a:solidFill>
              </a:rPr>
              <a:t>Evaluation</a:t>
            </a:r>
          </a:p>
          <a:p>
            <a:r>
              <a:rPr lang="en-US" sz="2000" dirty="0">
                <a:solidFill>
                  <a:schemeClr val="bg1"/>
                </a:solidFill>
              </a:rPr>
              <a:t>Deployment</a:t>
            </a:r>
          </a:p>
          <a:p>
            <a:endParaRPr lang="en-US" sz="2000" dirty="0">
              <a:solidFill>
                <a:schemeClr val="bg1"/>
              </a:solidFill>
            </a:endParaRPr>
          </a:p>
          <a:p>
            <a:endParaRPr lang="en-US" sz="2000" dirty="0">
              <a:solidFill>
                <a:schemeClr val="bg1"/>
              </a:solidFill>
            </a:endParaRPr>
          </a:p>
        </p:txBody>
      </p:sp>
      <p:sp>
        <p:nvSpPr>
          <p:cNvPr id="10" name="Rectangle 9">
            <a:extLst>
              <a:ext uri="{FF2B5EF4-FFF2-40B4-BE49-F238E27FC236}">
                <a16:creationId xmlns:a16="http://schemas.microsoft.com/office/drawing/2014/main" id="{FFF01E95-7A4C-4286-98B8-D06B0B959E12}"/>
              </a:ext>
            </a:extLst>
          </p:cNvPr>
          <p:cNvSpPr/>
          <p:nvPr/>
        </p:nvSpPr>
        <p:spPr>
          <a:xfrm>
            <a:off x="5379325" y="5907737"/>
            <a:ext cx="6096000" cy="276999"/>
          </a:xfrm>
          <a:prstGeom prst="rect">
            <a:avLst/>
          </a:prstGeom>
        </p:spPr>
        <p:txBody>
          <a:bodyPr>
            <a:spAutoFit/>
          </a:bodyPr>
          <a:lstStyle/>
          <a:p>
            <a:r>
              <a:rPr lang="en-US" sz="1200" dirty="0"/>
              <a:t>https://docs.microsoft.com/en-us/azure/machine-learning/team-data-science-process/</a:t>
            </a:r>
          </a:p>
        </p:txBody>
      </p:sp>
    </p:spTree>
    <p:extLst>
      <p:ext uri="{BB962C8B-B14F-4D97-AF65-F5344CB8AC3E}">
        <p14:creationId xmlns:p14="http://schemas.microsoft.com/office/powerpoint/2010/main" val="37379463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9">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4" name="Straight Connector 11">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3E243EE-71DA-4EF5-BB11-114C772EAEA4}"/>
              </a:ext>
            </a:extLst>
          </p:cNvPr>
          <p:cNvSpPr>
            <a:spLocks noGrp="1"/>
          </p:cNvSpPr>
          <p:nvPr>
            <p:ph type="title"/>
          </p:nvPr>
        </p:nvSpPr>
        <p:spPr>
          <a:xfrm>
            <a:off x="943277" y="712269"/>
            <a:ext cx="3370998" cy="5502264"/>
          </a:xfrm>
        </p:spPr>
        <p:txBody>
          <a:bodyPr>
            <a:normAutofit/>
          </a:bodyPr>
          <a:lstStyle/>
          <a:p>
            <a:r>
              <a:rPr lang="en-US">
                <a:solidFill>
                  <a:srgbClr val="FFFFFF"/>
                </a:solidFill>
              </a:rPr>
              <a:t>Business Understanding</a:t>
            </a:r>
          </a:p>
        </p:txBody>
      </p:sp>
      <p:graphicFrame>
        <p:nvGraphicFramePr>
          <p:cNvPr id="45" name="Content Placeholder 2">
            <a:extLst>
              <a:ext uri="{FF2B5EF4-FFF2-40B4-BE49-F238E27FC236}">
                <a16:creationId xmlns:a16="http://schemas.microsoft.com/office/drawing/2014/main" id="{F17E83C7-035F-43F5-BFC8-0F6FE8D5469C}"/>
              </a:ext>
            </a:extLst>
          </p:cNvPr>
          <p:cNvGraphicFramePr>
            <a:graphicFrameLocks noGrp="1"/>
          </p:cNvGraphicFramePr>
          <p:nvPr>
            <p:ph idx="1"/>
            <p:extLst>
              <p:ext uri="{D42A27DB-BD31-4B8C-83A1-F6EECF244321}">
                <p14:modId xmlns:p14="http://schemas.microsoft.com/office/powerpoint/2010/main" val="3514298036"/>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4105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2A161-B3E9-4758-A71C-0474D4118B5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EFC431BF-252A-4742-96DF-4B53752625D3}"/>
              </a:ext>
            </a:extLst>
          </p:cNvPr>
          <p:cNvSpPr>
            <a:spLocks noGrp="1"/>
          </p:cNvSpPr>
          <p:nvPr>
            <p:ph idx="1"/>
          </p:nvPr>
        </p:nvSpPr>
        <p:spPr/>
        <p:txBody>
          <a:bodyPr/>
          <a:lstStyle/>
          <a:p>
            <a:r>
              <a:rPr lang="en-US" dirty="0"/>
              <a:t>Machine Learning Introduction </a:t>
            </a:r>
            <a:r>
              <a:rPr lang="en-US" dirty="0">
                <a:solidFill>
                  <a:srgbClr val="FFC000"/>
                </a:solidFill>
              </a:rPr>
              <a:t>(June 6, PM)</a:t>
            </a:r>
          </a:p>
          <a:p>
            <a:r>
              <a:rPr lang="en-US" dirty="0"/>
              <a:t>Systemic machine learning process </a:t>
            </a:r>
            <a:r>
              <a:rPr lang="en-US" dirty="0">
                <a:solidFill>
                  <a:srgbClr val="FFC000"/>
                </a:solidFill>
              </a:rPr>
              <a:t>(June 6, PM)</a:t>
            </a:r>
          </a:p>
          <a:p>
            <a:r>
              <a:rPr lang="en-US" dirty="0"/>
              <a:t>Unsupervised Learning </a:t>
            </a:r>
            <a:r>
              <a:rPr lang="en-US" dirty="0">
                <a:solidFill>
                  <a:srgbClr val="FFC000"/>
                </a:solidFill>
              </a:rPr>
              <a:t>(June 6</a:t>
            </a:r>
            <a:r>
              <a:rPr lang="en-US" altLang="zh-CN" dirty="0">
                <a:solidFill>
                  <a:srgbClr val="FFC000"/>
                </a:solidFill>
              </a:rPr>
              <a:t>-</a:t>
            </a:r>
            <a:r>
              <a:rPr lang="en-US" dirty="0">
                <a:solidFill>
                  <a:srgbClr val="FFC000"/>
                </a:solidFill>
              </a:rPr>
              <a:t>7)</a:t>
            </a:r>
          </a:p>
          <a:p>
            <a:r>
              <a:rPr lang="en-US" dirty="0"/>
              <a:t>Supervised Learning </a:t>
            </a:r>
            <a:r>
              <a:rPr lang="en-US" dirty="0">
                <a:solidFill>
                  <a:srgbClr val="FFC000"/>
                </a:solidFill>
              </a:rPr>
              <a:t>(June 7)</a:t>
            </a:r>
            <a:endParaRPr lang="en-US" dirty="0"/>
          </a:p>
          <a:p>
            <a:r>
              <a:rPr lang="en-US" dirty="0"/>
              <a:t>Contest </a:t>
            </a:r>
            <a:r>
              <a:rPr lang="en-US" dirty="0">
                <a:solidFill>
                  <a:srgbClr val="FFC000"/>
                </a:solidFill>
              </a:rPr>
              <a:t>(June 8)</a:t>
            </a:r>
          </a:p>
        </p:txBody>
      </p:sp>
    </p:spTree>
    <p:extLst>
      <p:ext uri="{BB962C8B-B14F-4D97-AF65-F5344CB8AC3E}">
        <p14:creationId xmlns:p14="http://schemas.microsoft.com/office/powerpoint/2010/main" val="31228895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243EE-71DA-4EF5-BB11-114C772EAEA4}"/>
              </a:ext>
            </a:extLst>
          </p:cNvPr>
          <p:cNvSpPr>
            <a:spLocks noGrp="1"/>
          </p:cNvSpPr>
          <p:nvPr>
            <p:ph type="title"/>
          </p:nvPr>
        </p:nvSpPr>
        <p:spPr/>
        <p:txBody>
          <a:bodyPr/>
          <a:lstStyle/>
          <a:p>
            <a:r>
              <a:rPr lang="en-US" dirty="0"/>
              <a:t>Business Understanding</a:t>
            </a:r>
          </a:p>
        </p:txBody>
      </p:sp>
      <p:sp>
        <p:nvSpPr>
          <p:cNvPr id="3" name="Content Placeholder 2">
            <a:extLst>
              <a:ext uri="{FF2B5EF4-FFF2-40B4-BE49-F238E27FC236}">
                <a16:creationId xmlns:a16="http://schemas.microsoft.com/office/drawing/2014/main" id="{F5956AFB-279D-4B73-9831-9A11D00023AA}"/>
              </a:ext>
            </a:extLst>
          </p:cNvPr>
          <p:cNvSpPr>
            <a:spLocks noGrp="1"/>
          </p:cNvSpPr>
          <p:nvPr>
            <p:ph idx="1"/>
          </p:nvPr>
        </p:nvSpPr>
        <p:spPr/>
        <p:txBody>
          <a:bodyPr>
            <a:normAutofit/>
          </a:bodyPr>
          <a:lstStyle/>
          <a:p>
            <a:pPr marL="457200" indent="-457200">
              <a:buFont typeface="+mj-lt"/>
              <a:buAutoNum type="arabicPeriod"/>
            </a:pPr>
            <a:r>
              <a:rPr lang="en-US" sz="2400" dirty="0"/>
              <a:t>Do you need machine learning?</a:t>
            </a:r>
          </a:p>
          <a:p>
            <a:pPr marL="457200" indent="-457200">
              <a:buFont typeface="+mj-lt"/>
              <a:buAutoNum type="arabicPeriod"/>
            </a:pPr>
            <a:r>
              <a:rPr lang="en-US" sz="2400" dirty="0"/>
              <a:t>Can you formulate your problem clearly?</a:t>
            </a:r>
          </a:p>
          <a:p>
            <a:pPr marL="457200" indent="-457200">
              <a:buFont typeface="+mj-lt"/>
              <a:buAutoNum type="arabicPeriod"/>
            </a:pPr>
            <a:r>
              <a:rPr lang="en-US" sz="2400" dirty="0"/>
              <a:t>Do you have sufficient examples?</a:t>
            </a:r>
          </a:p>
          <a:p>
            <a:pPr marL="457200" indent="-457200">
              <a:buFont typeface="+mj-lt"/>
              <a:buAutoNum type="arabicPeriod"/>
            </a:pPr>
            <a:r>
              <a:rPr lang="en-US" sz="2400" dirty="0"/>
              <a:t>Does your problem have a regular pattern?</a:t>
            </a:r>
          </a:p>
          <a:p>
            <a:pPr marL="457200" indent="-457200">
              <a:buFont typeface="+mj-lt"/>
              <a:buAutoNum type="arabicPeriod"/>
            </a:pPr>
            <a:r>
              <a:rPr lang="en-US" sz="2400" dirty="0"/>
              <a:t>Can you find meaningful representations of your data?</a:t>
            </a:r>
          </a:p>
          <a:p>
            <a:pPr marL="457200" indent="-457200">
              <a:buFont typeface="+mj-lt"/>
              <a:buAutoNum type="arabicPeriod"/>
            </a:pPr>
            <a:r>
              <a:rPr lang="en-US" sz="2400" dirty="0"/>
              <a:t>How do you define success?</a:t>
            </a:r>
          </a:p>
        </p:txBody>
      </p:sp>
      <p:sp>
        <p:nvSpPr>
          <p:cNvPr id="4" name="TextBox 3">
            <a:extLst>
              <a:ext uri="{FF2B5EF4-FFF2-40B4-BE49-F238E27FC236}">
                <a16:creationId xmlns:a16="http://schemas.microsoft.com/office/drawing/2014/main" id="{68E926F0-51AE-4578-898B-146805FE37FD}"/>
              </a:ext>
            </a:extLst>
          </p:cNvPr>
          <p:cNvSpPr txBox="1"/>
          <p:nvPr/>
        </p:nvSpPr>
        <p:spPr>
          <a:xfrm>
            <a:off x="4238513" y="4572000"/>
            <a:ext cx="6834648" cy="523220"/>
          </a:xfrm>
          <a:prstGeom prst="rect">
            <a:avLst/>
          </a:prstGeom>
          <a:noFill/>
        </p:spPr>
        <p:txBody>
          <a:bodyPr wrap="square" rtlCol="0">
            <a:spAutoFit/>
          </a:bodyPr>
          <a:lstStyle/>
          <a:p>
            <a:r>
              <a:rPr lang="en-US" sz="2800" b="1" dirty="0"/>
              <a:t>Frame the Machine Learning Problem</a:t>
            </a:r>
          </a:p>
        </p:txBody>
      </p:sp>
    </p:spTree>
    <p:extLst>
      <p:ext uri="{BB962C8B-B14F-4D97-AF65-F5344CB8AC3E}">
        <p14:creationId xmlns:p14="http://schemas.microsoft.com/office/powerpoint/2010/main" val="5390753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C5718-AEC9-41F0-B3E6-846B0FA29721}"/>
              </a:ext>
            </a:extLst>
          </p:cNvPr>
          <p:cNvSpPr>
            <a:spLocks noGrp="1"/>
          </p:cNvSpPr>
          <p:nvPr>
            <p:ph type="title"/>
          </p:nvPr>
        </p:nvSpPr>
        <p:spPr/>
        <p:txBody>
          <a:bodyPr/>
          <a:lstStyle/>
          <a:p>
            <a:r>
              <a:rPr lang="en-US" dirty="0"/>
              <a:t>Business Understanding - Example</a:t>
            </a:r>
          </a:p>
        </p:txBody>
      </p:sp>
      <p:sp>
        <p:nvSpPr>
          <p:cNvPr id="3" name="Content Placeholder 2">
            <a:extLst>
              <a:ext uri="{FF2B5EF4-FFF2-40B4-BE49-F238E27FC236}">
                <a16:creationId xmlns:a16="http://schemas.microsoft.com/office/drawing/2014/main" id="{A32D9C9E-2A56-4EDD-94D1-8D08628AAA76}"/>
              </a:ext>
            </a:extLst>
          </p:cNvPr>
          <p:cNvSpPr>
            <a:spLocks noGrp="1"/>
          </p:cNvSpPr>
          <p:nvPr>
            <p:ph idx="1"/>
          </p:nvPr>
        </p:nvSpPr>
        <p:spPr>
          <a:xfrm>
            <a:off x="299101" y="824178"/>
            <a:ext cx="5950445" cy="5352785"/>
          </a:xfrm>
        </p:spPr>
        <p:txBody>
          <a:bodyPr>
            <a:normAutofit fontScale="62500" lnSpcReduction="20000"/>
          </a:bodyPr>
          <a:lstStyle/>
          <a:p>
            <a:r>
              <a:rPr lang="en-US" dirty="0"/>
              <a:t>Do you need machine learning?</a:t>
            </a:r>
          </a:p>
          <a:p>
            <a:pPr lvl="1"/>
            <a:r>
              <a:rPr lang="en-US" dirty="0">
                <a:solidFill>
                  <a:schemeClr val="bg2">
                    <a:lumMod val="50000"/>
                  </a:schemeClr>
                </a:solidFill>
              </a:rPr>
              <a:t>High manual effort to monitor store shelves every day</a:t>
            </a:r>
          </a:p>
          <a:p>
            <a:pPr lvl="1"/>
            <a:r>
              <a:rPr lang="en-US" dirty="0">
                <a:solidFill>
                  <a:schemeClr val="bg2">
                    <a:lumMod val="50000"/>
                  </a:schemeClr>
                </a:solidFill>
              </a:rPr>
              <a:t>Detecting products in images not possible with simple rules</a:t>
            </a:r>
          </a:p>
          <a:p>
            <a:r>
              <a:rPr lang="en-US" dirty="0"/>
              <a:t>Can you formulate your problem clearly?</a:t>
            </a:r>
          </a:p>
          <a:p>
            <a:pPr lvl="1"/>
            <a:r>
              <a:rPr lang="en-US" dirty="0">
                <a:solidFill>
                  <a:schemeClr val="bg2">
                    <a:lumMod val="50000"/>
                  </a:schemeClr>
                </a:solidFill>
              </a:rPr>
              <a:t>Given a shelf image, first detect products and then compare their positions with the planned shelf</a:t>
            </a:r>
          </a:p>
          <a:p>
            <a:pPr lvl="1"/>
            <a:r>
              <a:rPr lang="en-US" dirty="0">
                <a:solidFill>
                  <a:schemeClr val="bg2">
                    <a:lumMod val="50000"/>
                  </a:schemeClr>
                </a:solidFill>
              </a:rPr>
              <a:t>layout</a:t>
            </a:r>
          </a:p>
          <a:p>
            <a:pPr lvl="1"/>
            <a:r>
              <a:rPr lang="en-US" dirty="0">
                <a:solidFill>
                  <a:schemeClr val="bg2">
                    <a:lumMod val="50000"/>
                  </a:schemeClr>
                </a:solidFill>
              </a:rPr>
              <a:t>Input: photo; output: bounding boxes of products</a:t>
            </a:r>
          </a:p>
          <a:p>
            <a:r>
              <a:rPr lang="en-US" dirty="0"/>
              <a:t>Do you have sufficient examples?</a:t>
            </a:r>
          </a:p>
          <a:p>
            <a:pPr lvl="1"/>
            <a:r>
              <a:rPr lang="en-US" dirty="0">
                <a:solidFill>
                  <a:schemeClr val="bg2">
                    <a:lumMod val="50000"/>
                  </a:schemeClr>
                </a:solidFill>
              </a:rPr>
              <a:t>Large volume of collected retail shelf pictures, manually labelled bounding boxes of products</a:t>
            </a:r>
          </a:p>
          <a:p>
            <a:r>
              <a:rPr lang="en-US" dirty="0"/>
              <a:t>Does your problem have a regular pattern?</a:t>
            </a:r>
          </a:p>
          <a:p>
            <a:pPr lvl="1"/>
            <a:r>
              <a:rPr lang="en-US" dirty="0">
                <a:solidFill>
                  <a:schemeClr val="bg2">
                    <a:lumMod val="50000"/>
                  </a:schemeClr>
                </a:solidFill>
              </a:rPr>
              <a:t>Product packaging has regular shape, colors, and logos</a:t>
            </a:r>
          </a:p>
          <a:p>
            <a:r>
              <a:rPr lang="en-US" dirty="0"/>
              <a:t>Can you find meaningful representations of your data?</a:t>
            </a:r>
          </a:p>
          <a:p>
            <a:pPr lvl="1"/>
            <a:r>
              <a:rPr lang="en-US" dirty="0">
                <a:solidFill>
                  <a:schemeClr val="bg2">
                    <a:lumMod val="50000"/>
                  </a:schemeClr>
                </a:solidFill>
              </a:rPr>
              <a:t>Represent photos as array of pixel values</a:t>
            </a:r>
          </a:p>
          <a:p>
            <a:pPr lvl="1"/>
            <a:r>
              <a:rPr lang="en-US" dirty="0">
                <a:solidFill>
                  <a:schemeClr val="bg2">
                    <a:lumMod val="50000"/>
                  </a:schemeClr>
                </a:solidFill>
              </a:rPr>
              <a:t>Image patches with products are positive examples; random patches are negative examples</a:t>
            </a:r>
          </a:p>
          <a:p>
            <a:r>
              <a:rPr lang="en-US" dirty="0"/>
              <a:t>How do you define success?</a:t>
            </a:r>
          </a:p>
          <a:p>
            <a:pPr lvl="1"/>
            <a:r>
              <a:rPr lang="en-US" dirty="0">
                <a:solidFill>
                  <a:schemeClr val="bg2">
                    <a:lumMod val="50000"/>
                  </a:schemeClr>
                </a:solidFill>
              </a:rPr>
              <a:t>Measure precision and recall of predicted bounding boxes and similarity of the detected layout to the true layout</a:t>
            </a:r>
          </a:p>
        </p:txBody>
      </p:sp>
      <p:pic>
        <p:nvPicPr>
          <p:cNvPr id="4" name="Picture 3">
            <a:extLst>
              <a:ext uri="{FF2B5EF4-FFF2-40B4-BE49-F238E27FC236}">
                <a16:creationId xmlns:a16="http://schemas.microsoft.com/office/drawing/2014/main" id="{A0CBDFD7-C341-4114-B51D-89E09B8C70AC}"/>
              </a:ext>
            </a:extLst>
          </p:cNvPr>
          <p:cNvPicPr>
            <a:picLocks noChangeAspect="1"/>
          </p:cNvPicPr>
          <p:nvPr/>
        </p:nvPicPr>
        <p:blipFill>
          <a:blip r:embed="rId2"/>
          <a:stretch>
            <a:fillRect/>
          </a:stretch>
        </p:blipFill>
        <p:spPr>
          <a:xfrm>
            <a:off x="7266412" y="1311031"/>
            <a:ext cx="4182766" cy="4235938"/>
          </a:xfrm>
          <a:prstGeom prst="rect">
            <a:avLst/>
          </a:prstGeom>
        </p:spPr>
      </p:pic>
    </p:spTree>
    <p:extLst>
      <p:ext uri="{BB962C8B-B14F-4D97-AF65-F5344CB8AC3E}">
        <p14:creationId xmlns:p14="http://schemas.microsoft.com/office/powerpoint/2010/main" val="4031407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A521F-BD90-421C-B618-129C626374B8}"/>
              </a:ext>
            </a:extLst>
          </p:cNvPr>
          <p:cNvSpPr>
            <a:spLocks noGrp="1"/>
          </p:cNvSpPr>
          <p:nvPr>
            <p:ph type="title"/>
          </p:nvPr>
        </p:nvSpPr>
        <p:spPr/>
        <p:txBody>
          <a:bodyPr/>
          <a:lstStyle/>
          <a:p>
            <a:r>
              <a:rPr lang="en-US" dirty="0"/>
              <a:t>When should you use machine learning ?</a:t>
            </a:r>
          </a:p>
        </p:txBody>
      </p:sp>
      <p:pic>
        <p:nvPicPr>
          <p:cNvPr id="4" name="Picture 3">
            <a:extLst>
              <a:ext uri="{FF2B5EF4-FFF2-40B4-BE49-F238E27FC236}">
                <a16:creationId xmlns:a16="http://schemas.microsoft.com/office/drawing/2014/main" id="{BD0B519C-7F90-4A0F-85B2-DDA02668AC16}"/>
              </a:ext>
            </a:extLst>
          </p:cNvPr>
          <p:cNvPicPr>
            <a:picLocks noChangeAspect="1"/>
          </p:cNvPicPr>
          <p:nvPr/>
        </p:nvPicPr>
        <p:blipFill>
          <a:blip r:embed="rId2"/>
          <a:stretch>
            <a:fillRect/>
          </a:stretch>
        </p:blipFill>
        <p:spPr>
          <a:xfrm>
            <a:off x="1134786" y="1692307"/>
            <a:ext cx="9922428" cy="3106576"/>
          </a:xfrm>
          <a:prstGeom prst="rect">
            <a:avLst/>
          </a:prstGeom>
        </p:spPr>
      </p:pic>
    </p:spTree>
    <p:extLst>
      <p:ext uri="{BB962C8B-B14F-4D97-AF65-F5344CB8AC3E}">
        <p14:creationId xmlns:p14="http://schemas.microsoft.com/office/powerpoint/2010/main" val="24058718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76F498B-0908-4D2A-8B45-3BA224E0498D}"/>
              </a:ext>
            </a:extLst>
          </p:cNvPr>
          <p:cNvSpPr>
            <a:spLocks noGrp="1"/>
          </p:cNvSpPr>
          <p:nvPr>
            <p:ph type="title"/>
          </p:nvPr>
        </p:nvSpPr>
        <p:spPr>
          <a:xfrm>
            <a:off x="943277" y="712269"/>
            <a:ext cx="3370998" cy="5502264"/>
          </a:xfrm>
        </p:spPr>
        <p:txBody>
          <a:bodyPr>
            <a:normAutofit/>
          </a:bodyPr>
          <a:lstStyle/>
          <a:p>
            <a:r>
              <a:rPr lang="en-US" altLang="zh-CN">
                <a:solidFill>
                  <a:srgbClr val="FFFFFF"/>
                </a:solidFill>
              </a:rPr>
              <a:t>Data Understanding</a:t>
            </a:r>
            <a:endParaRPr lang="en-US">
              <a:solidFill>
                <a:srgbClr val="FFFFFF"/>
              </a:solidFill>
            </a:endParaRPr>
          </a:p>
        </p:txBody>
      </p:sp>
      <p:graphicFrame>
        <p:nvGraphicFramePr>
          <p:cNvPr id="5" name="Content Placeholder 2">
            <a:extLst>
              <a:ext uri="{FF2B5EF4-FFF2-40B4-BE49-F238E27FC236}">
                <a16:creationId xmlns:a16="http://schemas.microsoft.com/office/drawing/2014/main" id="{27E03A5A-B1D8-461D-BDC9-5F5F884A2409}"/>
              </a:ext>
            </a:extLst>
          </p:cNvPr>
          <p:cNvGraphicFramePr>
            <a:graphicFrameLocks noGrp="1"/>
          </p:cNvGraphicFramePr>
          <p:nvPr>
            <p:ph idx="1"/>
            <p:extLst>
              <p:ext uri="{D42A27DB-BD31-4B8C-83A1-F6EECF244321}">
                <p14:modId xmlns:p14="http://schemas.microsoft.com/office/powerpoint/2010/main" val="3271743292"/>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67495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9">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1">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57F6E1-3106-49B9-A907-6DDE9288CD95}"/>
              </a:ext>
            </a:extLst>
          </p:cNvPr>
          <p:cNvSpPr>
            <a:spLocks noGrp="1"/>
          </p:cNvSpPr>
          <p:nvPr>
            <p:ph type="title"/>
          </p:nvPr>
        </p:nvSpPr>
        <p:spPr>
          <a:xfrm>
            <a:off x="943277" y="712269"/>
            <a:ext cx="3370998" cy="5502264"/>
          </a:xfrm>
        </p:spPr>
        <p:txBody>
          <a:bodyPr>
            <a:normAutofit/>
          </a:bodyPr>
          <a:lstStyle/>
          <a:p>
            <a:r>
              <a:rPr lang="en-US">
                <a:solidFill>
                  <a:srgbClr val="FFFFFF"/>
                </a:solidFill>
              </a:rPr>
              <a:t>Modeling</a:t>
            </a:r>
          </a:p>
        </p:txBody>
      </p:sp>
      <p:graphicFrame>
        <p:nvGraphicFramePr>
          <p:cNvPr id="20" name="Content Placeholder 2">
            <a:extLst>
              <a:ext uri="{FF2B5EF4-FFF2-40B4-BE49-F238E27FC236}">
                <a16:creationId xmlns:a16="http://schemas.microsoft.com/office/drawing/2014/main" id="{9AC8657B-43E8-4977-8260-94B355745817}"/>
              </a:ext>
            </a:extLst>
          </p:cNvPr>
          <p:cNvGraphicFramePr>
            <a:graphicFrameLocks noGrp="1"/>
          </p:cNvGraphicFramePr>
          <p:nvPr>
            <p:ph idx="1"/>
            <p:extLst>
              <p:ext uri="{D42A27DB-BD31-4B8C-83A1-F6EECF244321}">
                <p14:modId xmlns:p14="http://schemas.microsoft.com/office/powerpoint/2010/main" val="2026769374"/>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6579240C-5E94-4526-A478-B29EAD1C4B62}"/>
              </a:ext>
            </a:extLst>
          </p:cNvPr>
          <p:cNvPicPr>
            <a:picLocks noChangeAspect="1"/>
          </p:cNvPicPr>
          <p:nvPr/>
        </p:nvPicPr>
        <p:blipFill>
          <a:blip r:embed="rId7"/>
          <a:stretch>
            <a:fillRect/>
          </a:stretch>
        </p:blipFill>
        <p:spPr>
          <a:xfrm>
            <a:off x="2671172" y="68802"/>
            <a:ext cx="1824379" cy="3035606"/>
          </a:xfrm>
          <a:prstGeom prst="rect">
            <a:avLst/>
          </a:prstGeom>
        </p:spPr>
      </p:pic>
    </p:spTree>
    <p:extLst>
      <p:ext uri="{BB962C8B-B14F-4D97-AF65-F5344CB8AC3E}">
        <p14:creationId xmlns:p14="http://schemas.microsoft.com/office/powerpoint/2010/main" val="15190931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14B1C78-1632-425A-9569-835EFA2203AC}"/>
              </a:ext>
            </a:extLst>
          </p:cNvPr>
          <p:cNvSpPr>
            <a:spLocks noGrp="1"/>
          </p:cNvSpPr>
          <p:nvPr>
            <p:ph type="title"/>
          </p:nvPr>
        </p:nvSpPr>
        <p:spPr>
          <a:xfrm>
            <a:off x="943277" y="712269"/>
            <a:ext cx="3370998" cy="5502264"/>
          </a:xfrm>
        </p:spPr>
        <p:txBody>
          <a:bodyPr>
            <a:normAutofit/>
          </a:bodyPr>
          <a:lstStyle/>
          <a:p>
            <a:r>
              <a:rPr lang="en-US">
                <a:solidFill>
                  <a:srgbClr val="FFFFFF"/>
                </a:solidFill>
              </a:rPr>
              <a:t>Deployment</a:t>
            </a:r>
          </a:p>
        </p:txBody>
      </p:sp>
      <p:graphicFrame>
        <p:nvGraphicFramePr>
          <p:cNvPr id="5" name="Content Placeholder 2">
            <a:extLst>
              <a:ext uri="{FF2B5EF4-FFF2-40B4-BE49-F238E27FC236}">
                <a16:creationId xmlns:a16="http://schemas.microsoft.com/office/drawing/2014/main" id="{59A96307-1867-428E-A728-2627FDF63607}"/>
              </a:ext>
            </a:extLst>
          </p:cNvPr>
          <p:cNvGraphicFramePr>
            <a:graphicFrameLocks noGrp="1"/>
          </p:cNvGraphicFramePr>
          <p:nvPr>
            <p:ph idx="1"/>
            <p:extLst>
              <p:ext uri="{D42A27DB-BD31-4B8C-83A1-F6EECF244321}">
                <p14:modId xmlns:p14="http://schemas.microsoft.com/office/powerpoint/2010/main" val="2787340339"/>
              </p:ext>
            </p:extLst>
          </p:nvPr>
        </p:nvGraphicFramePr>
        <p:xfrm>
          <a:off x="5280025" y="642938"/>
          <a:ext cx="6269038" cy="5572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356973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3226D-2D6D-4465-B60A-2D60E3CE820B}"/>
              </a:ext>
            </a:extLst>
          </p:cNvPr>
          <p:cNvSpPr>
            <a:spLocks noGrp="1"/>
          </p:cNvSpPr>
          <p:nvPr>
            <p:ph type="title"/>
          </p:nvPr>
        </p:nvSpPr>
        <p:spPr/>
        <p:txBody>
          <a:bodyPr/>
          <a:lstStyle/>
          <a:p>
            <a:r>
              <a:rPr lang="en-US" dirty="0"/>
              <a:t>“Machine Learning” Process</a:t>
            </a:r>
          </a:p>
        </p:txBody>
      </p:sp>
      <p:graphicFrame>
        <p:nvGraphicFramePr>
          <p:cNvPr id="15" name="Diagram 14">
            <a:extLst>
              <a:ext uri="{FF2B5EF4-FFF2-40B4-BE49-F238E27FC236}">
                <a16:creationId xmlns:a16="http://schemas.microsoft.com/office/drawing/2014/main" id="{12E1D584-EE47-49E3-8C77-0B1065BEF969}"/>
              </a:ext>
            </a:extLst>
          </p:cNvPr>
          <p:cNvGraphicFramePr/>
          <p:nvPr>
            <p:extLst>
              <p:ext uri="{D42A27DB-BD31-4B8C-83A1-F6EECF244321}">
                <p14:modId xmlns:p14="http://schemas.microsoft.com/office/powerpoint/2010/main" val="1157367672"/>
              </p:ext>
            </p:extLst>
          </p:nvPr>
        </p:nvGraphicFramePr>
        <p:xfrm>
          <a:off x="1270000" y="1036320"/>
          <a:ext cx="8796020" cy="50258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Rectangle 15">
            <a:extLst>
              <a:ext uri="{FF2B5EF4-FFF2-40B4-BE49-F238E27FC236}">
                <a16:creationId xmlns:a16="http://schemas.microsoft.com/office/drawing/2014/main" id="{3826DDA6-5E5D-4D48-BB3E-1C94F21F0D15}"/>
              </a:ext>
            </a:extLst>
          </p:cNvPr>
          <p:cNvSpPr/>
          <p:nvPr/>
        </p:nvSpPr>
        <p:spPr>
          <a:xfrm>
            <a:off x="618565" y="968188"/>
            <a:ext cx="2572870" cy="10757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Business KPI</a:t>
            </a:r>
          </a:p>
        </p:txBody>
      </p:sp>
      <p:sp>
        <p:nvSpPr>
          <p:cNvPr id="26" name="Arrow: Curved Down 25">
            <a:extLst>
              <a:ext uri="{FF2B5EF4-FFF2-40B4-BE49-F238E27FC236}">
                <a16:creationId xmlns:a16="http://schemas.microsoft.com/office/drawing/2014/main" id="{CBB48087-2F7C-49B0-951A-26C0E39EC1B6}"/>
              </a:ext>
            </a:extLst>
          </p:cNvPr>
          <p:cNvSpPr/>
          <p:nvPr/>
        </p:nvSpPr>
        <p:spPr>
          <a:xfrm rot="19335376">
            <a:off x="2411612" y="751836"/>
            <a:ext cx="2487904" cy="1508468"/>
          </a:xfrm>
          <a:prstGeom prst="curvedDownArrow">
            <a:avLst>
              <a:gd name="adj1" fmla="val 15397"/>
              <a:gd name="adj2" fmla="val 50000"/>
              <a:gd name="adj3" fmla="val 25000"/>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0516910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10359-48CC-4276-8A17-DBC992DEFE09}"/>
              </a:ext>
            </a:extLst>
          </p:cNvPr>
          <p:cNvSpPr>
            <a:spLocks noGrp="1"/>
          </p:cNvSpPr>
          <p:nvPr>
            <p:ph type="title"/>
          </p:nvPr>
        </p:nvSpPr>
        <p:spPr/>
        <p:txBody>
          <a:bodyPr/>
          <a:lstStyle/>
          <a:p>
            <a:r>
              <a:rPr lang="en-US" dirty="0"/>
              <a:t>Data Science Skillset</a:t>
            </a:r>
          </a:p>
        </p:txBody>
      </p:sp>
      <p:pic>
        <p:nvPicPr>
          <p:cNvPr id="4" name="Picture 2" descr="Image result for comic data scientists computer science statistics">
            <a:extLst>
              <a:ext uri="{FF2B5EF4-FFF2-40B4-BE49-F238E27FC236}">
                <a16:creationId xmlns:a16="http://schemas.microsoft.com/office/drawing/2014/main" id="{CCA09D81-15F9-4127-A1C5-836BB7398D0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661" b="1"/>
          <a:stretch/>
        </p:blipFill>
        <p:spPr bwMode="auto">
          <a:xfrm>
            <a:off x="1162755" y="908755"/>
            <a:ext cx="9866489" cy="5040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654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4647EC-5E19-49BA-8D9D-EFC7D162AB28}"/>
              </a:ext>
            </a:extLst>
          </p:cNvPr>
          <p:cNvSpPr>
            <a:spLocks noGrp="1"/>
          </p:cNvSpPr>
          <p:nvPr>
            <p:ph type="title"/>
          </p:nvPr>
        </p:nvSpPr>
        <p:spPr/>
        <p:txBody>
          <a:bodyPr/>
          <a:lstStyle/>
          <a:p>
            <a:r>
              <a:rPr lang="en-US" dirty="0"/>
              <a:t>Supervised &amp; Unsupervised</a:t>
            </a:r>
          </a:p>
        </p:txBody>
      </p:sp>
      <p:sp>
        <p:nvSpPr>
          <p:cNvPr id="5" name="Text Placeholder 4">
            <a:extLst>
              <a:ext uri="{FF2B5EF4-FFF2-40B4-BE49-F238E27FC236}">
                <a16:creationId xmlns:a16="http://schemas.microsoft.com/office/drawing/2014/main" id="{95567557-ED90-43B6-B8D1-9F06701BECA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2199602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Diagram 12">
            <a:extLst>
              <a:ext uri="{FF2B5EF4-FFF2-40B4-BE49-F238E27FC236}">
                <a16:creationId xmlns:a16="http://schemas.microsoft.com/office/drawing/2014/main" id="{434832F3-BAB9-4FF7-B4E7-AF57825E901A}"/>
              </a:ext>
            </a:extLst>
          </p:cNvPr>
          <p:cNvGraphicFramePr/>
          <p:nvPr>
            <p:extLst>
              <p:ext uri="{D42A27DB-BD31-4B8C-83A1-F6EECF244321}">
                <p14:modId xmlns:p14="http://schemas.microsoft.com/office/powerpoint/2010/main" val="950708017"/>
              </p:ext>
            </p:extLst>
          </p:nvPr>
        </p:nvGraphicFramePr>
        <p:xfrm>
          <a:off x="2032000" y="791040"/>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82489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2E1075-20B5-4C26-8E22-3FB35028EEF0}"/>
              </a:ext>
            </a:extLst>
          </p:cNvPr>
          <p:cNvSpPr>
            <a:spLocks noGrp="1"/>
          </p:cNvSpPr>
          <p:nvPr>
            <p:ph type="title"/>
          </p:nvPr>
        </p:nvSpPr>
        <p:spPr/>
        <p:txBody>
          <a:bodyPr/>
          <a:lstStyle/>
          <a:p>
            <a:r>
              <a:rPr lang="en-US" dirty="0"/>
              <a:t>Machine Learning Introduction</a:t>
            </a:r>
          </a:p>
        </p:txBody>
      </p:sp>
      <p:sp>
        <p:nvSpPr>
          <p:cNvPr id="5" name="Text Placeholder 4">
            <a:extLst>
              <a:ext uri="{FF2B5EF4-FFF2-40B4-BE49-F238E27FC236}">
                <a16:creationId xmlns:a16="http://schemas.microsoft.com/office/drawing/2014/main" id="{E55E4EF9-CCCD-4F97-9056-7D86B9920BB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9971978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C0160-C8D3-44F7-98B1-5F0C7FA8F591}"/>
              </a:ext>
            </a:extLst>
          </p:cNvPr>
          <p:cNvSpPr>
            <a:spLocks noGrp="1"/>
          </p:cNvSpPr>
          <p:nvPr>
            <p:ph type="title"/>
          </p:nvPr>
        </p:nvSpPr>
        <p:spPr/>
        <p:txBody>
          <a:bodyPr/>
          <a:lstStyle/>
          <a:p>
            <a:r>
              <a:rPr lang="en-US" dirty="0"/>
              <a:t>Supervised learning system</a:t>
            </a:r>
          </a:p>
        </p:txBody>
      </p:sp>
      <p:graphicFrame>
        <p:nvGraphicFramePr>
          <p:cNvPr id="4" name="Content Placeholder 4">
            <a:extLst>
              <a:ext uri="{FF2B5EF4-FFF2-40B4-BE49-F238E27FC236}">
                <a16:creationId xmlns:a16="http://schemas.microsoft.com/office/drawing/2014/main" id="{D3D8BFE9-31D9-4F08-A118-2B41001A2D1D}"/>
              </a:ext>
            </a:extLst>
          </p:cNvPr>
          <p:cNvGraphicFramePr>
            <a:graphicFrameLocks noGrp="1"/>
          </p:cNvGraphicFramePr>
          <p:nvPr>
            <p:ph sz="half" idx="1"/>
            <p:extLst>
              <p:ext uri="{D42A27DB-BD31-4B8C-83A1-F6EECF244321}">
                <p14:modId xmlns:p14="http://schemas.microsoft.com/office/powerpoint/2010/main" val="3331046538"/>
              </p:ext>
            </p:extLst>
          </p:nvPr>
        </p:nvGraphicFramePr>
        <p:xfrm>
          <a:off x="1251678" y="3135455"/>
          <a:ext cx="4800600" cy="2966720"/>
        </p:xfrm>
        <a:graphic>
          <a:graphicData uri="http://schemas.openxmlformats.org/drawingml/2006/table">
            <a:tbl>
              <a:tblPr firstRow="1" bandRow="1">
                <a:tableStyleId>{5C22544A-7EE6-4342-B048-85BDC9FD1C3A}</a:tableStyleId>
              </a:tblPr>
              <a:tblGrid>
                <a:gridCol w="1200150">
                  <a:extLst>
                    <a:ext uri="{9D8B030D-6E8A-4147-A177-3AD203B41FA5}">
                      <a16:colId xmlns:a16="http://schemas.microsoft.com/office/drawing/2014/main" val="2419585585"/>
                    </a:ext>
                  </a:extLst>
                </a:gridCol>
                <a:gridCol w="1200150">
                  <a:extLst>
                    <a:ext uri="{9D8B030D-6E8A-4147-A177-3AD203B41FA5}">
                      <a16:colId xmlns:a16="http://schemas.microsoft.com/office/drawing/2014/main" val="226738325"/>
                    </a:ext>
                  </a:extLst>
                </a:gridCol>
                <a:gridCol w="1200150">
                  <a:extLst>
                    <a:ext uri="{9D8B030D-6E8A-4147-A177-3AD203B41FA5}">
                      <a16:colId xmlns:a16="http://schemas.microsoft.com/office/drawing/2014/main" val="341083545"/>
                    </a:ext>
                  </a:extLst>
                </a:gridCol>
                <a:gridCol w="1200150">
                  <a:extLst>
                    <a:ext uri="{9D8B030D-6E8A-4147-A177-3AD203B41FA5}">
                      <a16:colId xmlns:a16="http://schemas.microsoft.com/office/drawing/2014/main" val="2785371387"/>
                    </a:ext>
                  </a:extLst>
                </a:gridCol>
              </a:tblGrid>
              <a:tr h="370840">
                <a:tc>
                  <a:txBody>
                    <a:bodyPr/>
                    <a:lstStyle/>
                    <a:p>
                      <a:r>
                        <a:rPr lang="en-US" dirty="0"/>
                        <a:t>ID</a:t>
                      </a:r>
                    </a:p>
                  </a:txBody>
                  <a:tcPr/>
                </a:tc>
                <a:tc>
                  <a:txBody>
                    <a:bodyPr/>
                    <a:lstStyle/>
                    <a:p>
                      <a:r>
                        <a:rPr lang="en-US" dirty="0"/>
                        <a:t>Color</a:t>
                      </a:r>
                    </a:p>
                  </a:txBody>
                  <a:tcPr/>
                </a:tc>
                <a:tc>
                  <a:txBody>
                    <a:bodyPr/>
                    <a:lstStyle/>
                    <a:p>
                      <a:r>
                        <a:rPr lang="en-US" dirty="0"/>
                        <a:t>Weight</a:t>
                      </a:r>
                    </a:p>
                  </a:txBody>
                  <a:tcPr/>
                </a:tc>
                <a:tc>
                  <a:txBody>
                    <a:bodyPr/>
                    <a:lstStyle/>
                    <a:p>
                      <a:r>
                        <a:rPr lang="en-US" dirty="0"/>
                        <a:t>Label</a:t>
                      </a:r>
                    </a:p>
                  </a:txBody>
                  <a:tcPr>
                    <a:solidFill>
                      <a:schemeClr val="accent2"/>
                    </a:solidFill>
                  </a:tcPr>
                </a:tc>
                <a:extLst>
                  <a:ext uri="{0D108BD9-81ED-4DB2-BD59-A6C34878D82A}">
                    <a16:rowId xmlns:a16="http://schemas.microsoft.com/office/drawing/2014/main" val="2054536756"/>
                  </a:ext>
                </a:extLst>
              </a:tr>
              <a:tr h="370840">
                <a:tc>
                  <a:txBody>
                    <a:bodyPr/>
                    <a:lstStyle/>
                    <a:p>
                      <a:r>
                        <a:rPr lang="en-US" dirty="0"/>
                        <a:t>1</a:t>
                      </a:r>
                    </a:p>
                  </a:txBody>
                  <a:tcPr/>
                </a:tc>
                <a:tc>
                  <a:txBody>
                    <a:bodyPr/>
                    <a:lstStyle/>
                    <a:p>
                      <a:r>
                        <a:rPr lang="en-US" dirty="0"/>
                        <a:t>Red</a:t>
                      </a:r>
                    </a:p>
                  </a:txBody>
                  <a:tcPr/>
                </a:tc>
                <a:tc>
                  <a:txBody>
                    <a:bodyPr/>
                    <a:lstStyle/>
                    <a:p>
                      <a:r>
                        <a:rPr lang="en-US" dirty="0"/>
                        <a:t>260</a:t>
                      </a:r>
                    </a:p>
                  </a:txBody>
                  <a:tcPr/>
                </a:tc>
                <a:tc>
                  <a:txBody>
                    <a:bodyPr/>
                    <a:lstStyle/>
                    <a:p>
                      <a:r>
                        <a:rPr lang="en-US" dirty="0"/>
                        <a:t>Apple</a:t>
                      </a:r>
                    </a:p>
                  </a:txBody>
                  <a:tcPr>
                    <a:solidFill>
                      <a:schemeClr val="accent2">
                        <a:lumMod val="60000"/>
                        <a:lumOff val="40000"/>
                      </a:schemeClr>
                    </a:solidFill>
                  </a:tcPr>
                </a:tc>
                <a:extLst>
                  <a:ext uri="{0D108BD9-81ED-4DB2-BD59-A6C34878D82A}">
                    <a16:rowId xmlns:a16="http://schemas.microsoft.com/office/drawing/2014/main" val="3856450501"/>
                  </a:ext>
                </a:extLst>
              </a:tr>
              <a:tr h="370840">
                <a:tc>
                  <a:txBody>
                    <a:bodyPr/>
                    <a:lstStyle/>
                    <a:p>
                      <a:r>
                        <a:rPr lang="en-US" dirty="0"/>
                        <a:t>2</a:t>
                      </a:r>
                    </a:p>
                  </a:txBody>
                  <a:tcPr/>
                </a:tc>
                <a:tc>
                  <a:txBody>
                    <a:bodyPr/>
                    <a:lstStyle/>
                    <a:p>
                      <a:r>
                        <a:rPr lang="en-US" dirty="0"/>
                        <a:t>Red</a:t>
                      </a:r>
                    </a:p>
                  </a:txBody>
                  <a:tcPr/>
                </a:tc>
                <a:tc>
                  <a:txBody>
                    <a:bodyPr/>
                    <a:lstStyle/>
                    <a:p>
                      <a:r>
                        <a:rPr lang="en-US" dirty="0"/>
                        <a:t>240</a:t>
                      </a:r>
                    </a:p>
                  </a:txBody>
                  <a:tcPr/>
                </a:tc>
                <a:tc>
                  <a:txBody>
                    <a:bodyPr/>
                    <a:lstStyle/>
                    <a:p>
                      <a:r>
                        <a:rPr lang="en-US" dirty="0"/>
                        <a:t>Apple</a:t>
                      </a:r>
                    </a:p>
                  </a:txBody>
                  <a:tcPr>
                    <a:solidFill>
                      <a:schemeClr val="accent2">
                        <a:lumMod val="20000"/>
                        <a:lumOff val="80000"/>
                      </a:schemeClr>
                    </a:solidFill>
                  </a:tcPr>
                </a:tc>
                <a:extLst>
                  <a:ext uri="{0D108BD9-81ED-4DB2-BD59-A6C34878D82A}">
                    <a16:rowId xmlns:a16="http://schemas.microsoft.com/office/drawing/2014/main" val="924587556"/>
                  </a:ext>
                </a:extLst>
              </a:tr>
              <a:tr h="370840">
                <a:tc>
                  <a:txBody>
                    <a:bodyPr/>
                    <a:lstStyle/>
                    <a:p>
                      <a:r>
                        <a:rPr lang="en-US" dirty="0"/>
                        <a:t>3</a:t>
                      </a:r>
                    </a:p>
                  </a:txBody>
                  <a:tcPr/>
                </a:tc>
                <a:tc>
                  <a:txBody>
                    <a:bodyPr/>
                    <a:lstStyle/>
                    <a:p>
                      <a:r>
                        <a:rPr lang="en-US" dirty="0"/>
                        <a:t>Orange</a:t>
                      </a:r>
                    </a:p>
                  </a:txBody>
                  <a:tcPr/>
                </a:tc>
                <a:tc>
                  <a:txBody>
                    <a:bodyPr/>
                    <a:lstStyle/>
                    <a:p>
                      <a:r>
                        <a:rPr lang="en-US" dirty="0"/>
                        <a:t>340</a:t>
                      </a:r>
                    </a:p>
                  </a:txBody>
                  <a:tcPr/>
                </a:tc>
                <a:tc>
                  <a:txBody>
                    <a:bodyPr/>
                    <a:lstStyle/>
                    <a:p>
                      <a:r>
                        <a:rPr lang="en-US" sz="1800" kern="1200" dirty="0">
                          <a:solidFill>
                            <a:schemeClr val="dk1"/>
                          </a:solidFill>
                          <a:latin typeface="+mn-lt"/>
                          <a:ea typeface="+mn-ea"/>
                          <a:cs typeface="+mn-cs"/>
                        </a:rPr>
                        <a:t>Orange</a:t>
                      </a:r>
                    </a:p>
                  </a:txBody>
                  <a:tcPr>
                    <a:solidFill>
                      <a:schemeClr val="accent2">
                        <a:lumMod val="60000"/>
                        <a:lumOff val="40000"/>
                      </a:schemeClr>
                    </a:solidFill>
                  </a:tcPr>
                </a:tc>
                <a:extLst>
                  <a:ext uri="{0D108BD9-81ED-4DB2-BD59-A6C34878D82A}">
                    <a16:rowId xmlns:a16="http://schemas.microsoft.com/office/drawing/2014/main" val="1865507470"/>
                  </a:ext>
                </a:extLst>
              </a:tr>
              <a:tr h="370840">
                <a:tc>
                  <a:txBody>
                    <a:bodyPr/>
                    <a:lstStyle/>
                    <a:p>
                      <a:r>
                        <a:rPr lang="en-US" dirty="0"/>
                        <a:t>4</a:t>
                      </a:r>
                    </a:p>
                  </a:txBody>
                  <a:tcPr/>
                </a:tc>
                <a:tc>
                  <a:txBody>
                    <a:bodyPr/>
                    <a:lstStyle/>
                    <a:p>
                      <a:r>
                        <a:rPr lang="en-US" dirty="0"/>
                        <a:t>Green</a:t>
                      </a:r>
                    </a:p>
                  </a:txBody>
                  <a:tcPr/>
                </a:tc>
                <a:tc>
                  <a:txBody>
                    <a:bodyPr/>
                    <a:lstStyle/>
                    <a:p>
                      <a:r>
                        <a:rPr lang="en-US" dirty="0"/>
                        <a:t>220</a:t>
                      </a:r>
                    </a:p>
                  </a:txBody>
                  <a:tcPr/>
                </a:tc>
                <a:tc>
                  <a:txBody>
                    <a:bodyPr/>
                    <a:lstStyle/>
                    <a:p>
                      <a:r>
                        <a:rPr lang="en-US" dirty="0"/>
                        <a:t>Apple</a:t>
                      </a:r>
                    </a:p>
                  </a:txBody>
                  <a:tcPr>
                    <a:solidFill>
                      <a:schemeClr val="accent2">
                        <a:lumMod val="20000"/>
                        <a:lumOff val="80000"/>
                      </a:schemeClr>
                    </a:solidFill>
                  </a:tcPr>
                </a:tc>
                <a:extLst>
                  <a:ext uri="{0D108BD9-81ED-4DB2-BD59-A6C34878D82A}">
                    <a16:rowId xmlns:a16="http://schemas.microsoft.com/office/drawing/2014/main" val="1456662428"/>
                  </a:ext>
                </a:extLst>
              </a:tr>
              <a:tr h="370840">
                <a:tc>
                  <a:txBody>
                    <a:bodyPr/>
                    <a:lstStyle/>
                    <a:p>
                      <a:r>
                        <a:rPr lang="en-US" dirty="0"/>
                        <a:t>5</a:t>
                      </a:r>
                    </a:p>
                  </a:txBody>
                  <a:tcPr/>
                </a:tc>
                <a:tc>
                  <a:txBody>
                    <a:bodyPr/>
                    <a:lstStyle/>
                    <a:p>
                      <a:r>
                        <a:rPr lang="en-US" dirty="0"/>
                        <a:t>Green</a:t>
                      </a:r>
                    </a:p>
                  </a:txBody>
                  <a:tcPr/>
                </a:tc>
                <a:tc>
                  <a:txBody>
                    <a:bodyPr/>
                    <a:lstStyle/>
                    <a:p>
                      <a:r>
                        <a:rPr lang="en-US" dirty="0"/>
                        <a:t>200</a:t>
                      </a:r>
                    </a:p>
                  </a:txBody>
                  <a:tcPr/>
                </a:tc>
                <a:tc>
                  <a:txBody>
                    <a:bodyPr/>
                    <a:lstStyle/>
                    <a:p>
                      <a:r>
                        <a:rPr lang="en-US" dirty="0"/>
                        <a:t>Apple</a:t>
                      </a:r>
                    </a:p>
                  </a:txBody>
                  <a:tcPr>
                    <a:solidFill>
                      <a:schemeClr val="accent2">
                        <a:lumMod val="60000"/>
                        <a:lumOff val="40000"/>
                      </a:schemeClr>
                    </a:solidFill>
                  </a:tcPr>
                </a:tc>
                <a:extLst>
                  <a:ext uri="{0D108BD9-81ED-4DB2-BD59-A6C34878D82A}">
                    <a16:rowId xmlns:a16="http://schemas.microsoft.com/office/drawing/2014/main" val="2780301212"/>
                  </a:ext>
                </a:extLst>
              </a:tr>
              <a:tr h="370840">
                <a:tc>
                  <a:txBody>
                    <a:bodyPr/>
                    <a:lstStyle/>
                    <a:p>
                      <a:r>
                        <a:rPr lang="en-US" dirty="0"/>
                        <a:t>…</a:t>
                      </a:r>
                    </a:p>
                  </a:txBody>
                  <a:tcPr/>
                </a:tc>
                <a:tc>
                  <a:txBody>
                    <a:bodyPr/>
                    <a:lstStyle/>
                    <a:p>
                      <a:r>
                        <a:rPr lang="en-US" dirty="0"/>
                        <a:t>…</a:t>
                      </a:r>
                    </a:p>
                  </a:txBody>
                  <a:tcPr/>
                </a:tc>
                <a:tc>
                  <a:txBody>
                    <a:bodyPr/>
                    <a:lstStyle/>
                    <a:p>
                      <a:r>
                        <a:rPr lang="en-US" dirty="0"/>
                        <a:t>…</a:t>
                      </a:r>
                    </a:p>
                  </a:txBody>
                  <a:tcPr/>
                </a:tc>
                <a:tc>
                  <a:txBody>
                    <a:bodyPr/>
                    <a:lstStyle/>
                    <a:p>
                      <a:r>
                        <a:rPr lang="en-US" dirty="0"/>
                        <a:t>…</a:t>
                      </a:r>
                    </a:p>
                  </a:txBody>
                  <a:tcPr>
                    <a:solidFill>
                      <a:schemeClr val="accent2">
                        <a:lumMod val="20000"/>
                        <a:lumOff val="80000"/>
                      </a:schemeClr>
                    </a:solidFill>
                  </a:tcPr>
                </a:tc>
                <a:extLst>
                  <a:ext uri="{0D108BD9-81ED-4DB2-BD59-A6C34878D82A}">
                    <a16:rowId xmlns:a16="http://schemas.microsoft.com/office/drawing/2014/main" val="1471513502"/>
                  </a:ext>
                </a:extLst>
              </a:tr>
              <a:tr h="370840">
                <a:tc>
                  <a:txBody>
                    <a:bodyPr/>
                    <a:lstStyle/>
                    <a:p>
                      <a:r>
                        <a:rPr lang="en-US" dirty="0"/>
                        <a:t>m</a:t>
                      </a:r>
                    </a:p>
                  </a:txBody>
                  <a:tcPr/>
                </a:tc>
                <a:tc>
                  <a:txBody>
                    <a:bodyPr/>
                    <a:lstStyle/>
                    <a:p>
                      <a:r>
                        <a:rPr lang="en-US" dirty="0"/>
                        <a:t>Orange</a:t>
                      </a:r>
                    </a:p>
                  </a:txBody>
                  <a:tcPr/>
                </a:tc>
                <a:tc>
                  <a:txBody>
                    <a:bodyPr/>
                    <a:lstStyle/>
                    <a:p>
                      <a:r>
                        <a:rPr lang="en-US" dirty="0"/>
                        <a:t>380</a:t>
                      </a:r>
                    </a:p>
                  </a:txBody>
                  <a:tcPr/>
                </a:tc>
                <a:tc>
                  <a:txBody>
                    <a:bodyPr/>
                    <a:lstStyle/>
                    <a:p>
                      <a:r>
                        <a:rPr lang="en-US" dirty="0"/>
                        <a:t>Orange</a:t>
                      </a:r>
                    </a:p>
                  </a:txBody>
                  <a:tcPr>
                    <a:solidFill>
                      <a:schemeClr val="accent2">
                        <a:lumMod val="60000"/>
                        <a:lumOff val="40000"/>
                      </a:schemeClr>
                    </a:solidFill>
                  </a:tcPr>
                </a:tc>
                <a:extLst>
                  <a:ext uri="{0D108BD9-81ED-4DB2-BD59-A6C34878D82A}">
                    <a16:rowId xmlns:a16="http://schemas.microsoft.com/office/drawing/2014/main" val="748096681"/>
                  </a:ext>
                </a:extLst>
              </a:tr>
            </a:tbl>
          </a:graphicData>
        </a:graphic>
      </p:graphicFrame>
      <p:pic>
        <p:nvPicPr>
          <p:cNvPr id="5" name="Content Placeholder 5">
            <a:extLst>
              <a:ext uri="{FF2B5EF4-FFF2-40B4-BE49-F238E27FC236}">
                <a16:creationId xmlns:a16="http://schemas.microsoft.com/office/drawing/2014/main" id="{1231E85C-722B-49CA-AA6C-DA165467EFD3}"/>
              </a:ext>
            </a:extLst>
          </p:cNvPr>
          <p:cNvPicPr>
            <a:picLocks noChangeAspect="1"/>
          </p:cNvPicPr>
          <p:nvPr/>
        </p:nvPicPr>
        <p:blipFill>
          <a:blip r:embed="rId2"/>
          <a:stretch>
            <a:fillRect/>
          </a:stretch>
        </p:blipFill>
        <p:spPr>
          <a:xfrm>
            <a:off x="7399197" y="1240419"/>
            <a:ext cx="2970389" cy="253521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77C44203-A88F-4B43-AB71-336AFDB4AEE8}"/>
              </a:ext>
            </a:extLst>
          </p:cNvPr>
          <p:cNvPicPr>
            <a:picLocks/>
          </p:cNvPicPr>
          <p:nvPr/>
        </p:nvPicPr>
        <p:blipFill>
          <a:blip r:embed="rId3"/>
          <a:stretch>
            <a:fillRect/>
          </a:stretch>
        </p:blipFill>
        <p:spPr>
          <a:xfrm>
            <a:off x="7399196" y="3889053"/>
            <a:ext cx="2970389" cy="252107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7" name="Group 6">
            <a:extLst>
              <a:ext uri="{FF2B5EF4-FFF2-40B4-BE49-F238E27FC236}">
                <a16:creationId xmlns:a16="http://schemas.microsoft.com/office/drawing/2014/main" id="{A2DB2C6D-4FD3-4380-9FE7-A416BB24685E}"/>
              </a:ext>
            </a:extLst>
          </p:cNvPr>
          <p:cNvGrpSpPr/>
          <p:nvPr/>
        </p:nvGrpSpPr>
        <p:grpSpPr>
          <a:xfrm>
            <a:off x="2497176" y="2315869"/>
            <a:ext cx="2298758" cy="681235"/>
            <a:chOff x="2497176" y="1586107"/>
            <a:chExt cx="2298758" cy="681235"/>
          </a:xfrm>
        </p:grpSpPr>
        <p:sp>
          <p:nvSpPr>
            <p:cNvPr id="8" name="Left Brace 7">
              <a:extLst>
                <a:ext uri="{FF2B5EF4-FFF2-40B4-BE49-F238E27FC236}">
                  <a16:creationId xmlns:a16="http://schemas.microsoft.com/office/drawing/2014/main" id="{3F158A21-B4FA-464F-ABC5-6FC1932ABE28}"/>
                </a:ext>
              </a:extLst>
            </p:cNvPr>
            <p:cNvSpPr/>
            <p:nvPr/>
          </p:nvSpPr>
          <p:spPr>
            <a:xfrm rot="5400000">
              <a:off x="3511474" y="982882"/>
              <a:ext cx="270162" cy="2298758"/>
            </a:xfrm>
            <a:prstGeom prst="leftBrace">
              <a:avLst>
                <a:gd name="adj1" fmla="val 0"/>
                <a:gd name="adj2" fmla="val 50000"/>
              </a:avLst>
            </a:prstGeom>
          </p:spPr>
          <p:style>
            <a:lnRef idx="1">
              <a:schemeClr val="accent1"/>
            </a:lnRef>
            <a:fillRef idx="0">
              <a:schemeClr val="accent1"/>
            </a:fillRef>
            <a:effectRef idx="0">
              <a:schemeClr val="accent1"/>
            </a:effectRef>
            <a:fontRef idx="minor">
              <a:schemeClr val="tx1"/>
            </a:fontRef>
          </p:style>
          <p:txBody>
            <a:bodyPr vert="eaVert" rtlCol="0" anchor="ctr"/>
            <a:lstStyle/>
            <a:p>
              <a:pPr algn="ctr"/>
              <a:endParaRPr lang="en-US" dirty="0"/>
            </a:p>
          </p:txBody>
        </p:sp>
        <p:sp>
          <p:nvSpPr>
            <p:cNvPr id="9" name="TextBox 8">
              <a:extLst>
                <a:ext uri="{FF2B5EF4-FFF2-40B4-BE49-F238E27FC236}">
                  <a16:creationId xmlns:a16="http://schemas.microsoft.com/office/drawing/2014/main" id="{788C9A05-1357-4421-9895-6AFCEA151DEE}"/>
                </a:ext>
              </a:extLst>
            </p:cNvPr>
            <p:cNvSpPr txBox="1"/>
            <p:nvPr/>
          </p:nvSpPr>
          <p:spPr>
            <a:xfrm>
              <a:off x="3165171" y="1586107"/>
              <a:ext cx="962767" cy="369332"/>
            </a:xfrm>
            <a:prstGeom prst="rect">
              <a:avLst/>
            </a:prstGeom>
            <a:noFill/>
          </p:spPr>
          <p:txBody>
            <a:bodyPr wrap="square" rtlCol="0">
              <a:spAutoFit/>
            </a:bodyPr>
            <a:lstStyle/>
            <a:p>
              <a:r>
                <a:rPr lang="en-US" dirty="0">
                  <a:solidFill>
                    <a:schemeClr val="accent1"/>
                  </a:solidFill>
                </a:rPr>
                <a:t>Feature</a:t>
              </a:r>
            </a:p>
          </p:txBody>
        </p:sp>
      </p:grpSp>
      <p:grpSp>
        <p:nvGrpSpPr>
          <p:cNvPr id="10" name="Group 9">
            <a:extLst>
              <a:ext uri="{FF2B5EF4-FFF2-40B4-BE49-F238E27FC236}">
                <a16:creationId xmlns:a16="http://schemas.microsoft.com/office/drawing/2014/main" id="{359D5DC3-A591-45C1-A5EE-ED2240EC0A86}"/>
              </a:ext>
            </a:extLst>
          </p:cNvPr>
          <p:cNvGrpSpPr/>
          <p:nvPr/>
        </p:nvGrpSpPr>
        <p:grpSpPr>
          <a:xfrm>
            <a:off x="5052059" y="2315869"/>
            <a:ext cx="962767" cy="681235"/>
            <a:chOff x="5052059" y="1586107"/>
            <a:chExt cx="962767" cy="681235"/>
          </a:xfrm>
        </p:grpSpPr>
        <p:sp>
          <p:nvSpPr>
            <p:cNvPr id="11" name="Left Brace 10">
              <a:extLst>
                <a:ext uri="{FF2B5EF4-FFF2-40B4-BE49-F238E27FC236}">
                  <a16:creationId xmlns:a16="http://schemas.microsoft.com/office/drawing/2014/main" id="{8249482D-2607-41A0-BF29-9612FAE8320A}"/>
                </a:ext>
              </a:extLst>
            </p:cNvPr>
            <p:cNvSpPr/>
            <p:nvPr/>
          </p:nvSpPr>
          <p:spPr>
            <a:xfrm rot="5400000">
              <a:off x="5292769" y="1756471"/>
              <a:ext cx="270161" cy="751581"/>
            </a:xfrm>
            <a:prstGeom prst="leftBrace">
              <a:avLst>
                <a:gd name="adj1" fmla="val 0"/>
                <a:gd name="adj2" fmla="val 50000"/>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solidFill>
                  <a:schemeClr val="accent2"/>
                </a:solidFill>
              </a:endParaRPr>
            </a:p>
          </p:txBody>
        </p:sp>
        <p:sp>
          <p:nvSpPr>
            <p:cNvPr id="12" name="TextBox 11">
              <a:extLst>
                <a:ext uri="{FF2B5EF4-FFF2-40B4-BE49-F238E27FC236}">
                  <a16:creationId xmlns:a16="http://schemas.microsoft.com/office/drawing/2014/main" id="{4B04680F-5697-45F6-B6E4-C2A1EB301A94}"/>
                </a:ext>
              </a:extLst>
            </p:cNvPr>
            <p:cNvSpPr txBox="1"/>
            <p:nvPr/>
          </p:nvSpPr>
          <p:spPr>
            <a:xfrm>
              <a:off x="5052059" y="1586107"/>
              <a:ext cx="962767" cy="369332"/>
            </a:xfrm>
            <a:prstGeom prst="rect">
              <a:avLst/>
            </a:prstGeom>
            <a:noFill/>
          </p:spPr>
          <p:txBody>
            <a:bodyPr wrap="square" rtlCol="0">
              <a:spAutoFit/>
            </a:bodyPr>
            <a:lstStyle/>
            <a:p>
              <a:r>
                <a:rPr lang="en-US" dirty="0">
                  <a:solidFill>
                    <a:schemeClr val="accent2"/>
                  </a:solidFill>
                </a:rPr>
                <a:t>Label</a:t>
              </a:r>
            </a:p>
          </p:txBody>
        </p:sp>
      </p:grpSp>
      <p:sp>
        <p:nvSpPr>
          <p:cNvPr id="13" name="Oval 12">
            <a:extLst>
              <a:ext uri="{FF2B5EF4-FFF2-40B4-BE49-F238E27FC236}">
                <a16:creationId xmlns:a16="http://schemas.microsoft.com/office/drawing/2014/main" id="{C12FCC01-9935-4C04-9F41-A0E736D88AB0}"/>
              </a:ext>
            </a:extLst>
          </p:cNvPr>
          <p:cNvSpPr/>
          <p:nvPr/>
        </p:nvSpPr>
        <p:spPr>
          <a:xfrm>
            <a:off x="8925609" y="2000143"/>
            <a:ext cx="102638" cy="93308"/>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BED27DAF-5F05-4EE9-8176-B03355342DC5}"/>
              </a:ext>
            </a:extLst>
          </p:cNvPr>
          <p:cNvGrpSpPr/>
          <p:nvPr/>
        </p:nvGrpSpPr>
        <p:grpSpPr>
          <a:xfrm>
            <a:off x="9074899" y="1997609"/>
            <a:ext cx="2876260" cy="369332"/>
            <a:chOff x="9074899" y="1997609"/>
            <a:chExt cx="2876260" cy="369332"/>
          </a:xfrm>
        </p:grpSpPr>
        <p:cxnSp>
          <p:nvCxnSpPr>
            <p:cNvPr id="15" name="Straight Arrow Connector 14">
              <a:extLst>
                <a:ext uri="{FF2B5EF4-FFF2-40B4-BE49-F238E27FC236}">
                  <a16:creationId xmlns:a16="http://schemas.microsoft.com/office/drawing/2014/main" id="{CA8DDFCE-2E9B-41CA-925F-72870FB9B906}"/>
                </a:ext>
              </a:extLst>
            </p:cNvPr>
            <p:cNvCxnSpPr>
              <a:cxnSpLocks/>
              <a:endCxn id="16" idx="1"/>
            </p:cNvCxnSpPr>
            <p:nvPr/>
          </p:nvCxnSpPr>
          <p:spPr>
            <a:xfrm>
              <a:off x="9074899" y="2046797"/>
              <a:ext cx="1446465" cy="1354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5CEEB998-DEB5-418D-9B4B-68DE6D34DEC4}"/>
                </a:ext>
              </a:extLst>
            </p:cNvPr>
            <p:cNvSpPr txBox="1"/>
            <p:nvPr/>
          </p:nvSpPr>
          <p:spPr>
            <a:xfrm>
              <a:off x="10521364" y="1997609"/>
              <a:ext cx="1429795" cy="369332"/>
            </a:xfrm>
            <a:prstGeom prst="rect">
              <a:avLst/>
            </a:prstGeom>
            <a:noFill/>
          </p:spPr>
          <p:txBody>
            <a:bodyPr wrap="square" rtlCol="0">
              <a:spAutoFit/>
            </a:bodyPr>
            <a:lstStyle/>
            <a:p>
              <a:r>
                <a:rPr lang="en-US" dirty="0"/>
                <a:t>Watermelon</a:t>
              </a:r>
            </a:p>
          </p:txBody>
        </p:sp>
      </p:grpSp>
      <p:sp>
        <p:nvSpPr>
          <p:cNvPr id="17" name="TextBox 16">
            <a:extLst>
              <a:ext uri="{FF2B5EF4-FFF2-40B4-BE49-F238E27FC236}">
                <a16:creationId xmlns:a16="http://schemas.microsoft.com/office/drawing/2014/main" id="{61108B9F-D946-44E4-B954-91C5C98C452E}"/>
              </a:ext>
            </a:extLst>
          </p:cNvPr>
          <p:cNvSpPr txBox="1"/>
          <p:nvPr/>
        </p:nvSpPr>
        <p:spPr>
          <a:xfrm>
            <a:off x="1251678" y="1615974"/>
            <a:ext cx="4867768" cy="461665"/>
          </a:xfrm>
          <a:prstGeom prst="rect">
            <a:avLst/>
          </a:prstGeom>
          <a:noFill/>
        </p:spPr>
        <p:txBody>
          <a:bodyPr wrap="square" rtlCol="0">
            <a:spAutoFit/>
          </a:bodyPr>
          <a:lstStyle/>
          <a:p>
            <a:r>
              <a:rPr lang="en-US" sz="2400" dirty="0"/>
              <a:t>Task:  to classify orange and apple</a:t>
            </a:r>
          </a:p>
        </p:txBody>
      </p:sp>
    </p:spTree>
    <p:extLst>
      <p:ext uri="{BB962C8B-B14F-4D97-AF65-F5344CB8AC3E}">
        <p14:creationId xmlns:p14="http://schemas.microsoft.com/office/powerpoint/2010/main" val="751952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4E611-EADB-4F3C-B0B0-5C01BA04F09E}"/>
              </a:ext>
            </a:extLst>
          </p:cNvPr>
          <p:cNvSpPr>
            <a:spLocks noGrp="1"/>
          </p:cNvSpPr>
          <p:nvPr>
            <p:ph type="title"/>
          </p:nvPr>
        </p:nvSpPr>
        <p:spPr/>
        <p:txBody>
          <a:bodyPr/>
          <a:lstStyle/>
          <a:p>
            <a:r>
              <a:rPr lang="en-US" dirty="0"/>
              <a:t>Supervised learning system</a:t>
            </a:r>
          </a:p>
        </p:txBody>
      </p:sp>
      <p:sp>
        <p:nvSpPr>
          <p:cNvPr id="3" name="Content Placeholder 2">
            <a:extLst>
              <a:ext uri="{FF2B5EF4-FFF2-40B4-BE49-F238E27FC236}">
                <a16:creationId xmlns:a16="http://schemas.microsoft.com/office/drawing/2014/main" id="{CEAE28A8-1E8A-4D05-986F-D237F69661F9}"/>
              </a:ext>
            </a:extLst>
          </p:cNvPr>
          <p:cNvSpPr>
            <a:spLocks noGrp="1"/>
          </p:cNvSpPr>
          <p:nvPr>
            <p:ph idx="1"/>
          </p:nvPr>
        </p:nvSpPr>
        <p:spPr/>
        <p:txBody>
          <a:bodyPr/>
          <a:lstStyle/>
          <a:p>
            <a:r>
              <a:rPr lang="en-US" dirty="0"/>
              <a:t>Learn from </a:t>
            </a:r>
            <a:r>
              <a:rPr lang="en-US" b="1" dirty="0"/>
              <a:t>labeled</a:t>
            </a:r>
            <a:r>
              <a:rPr lang="en-US" dirty="0"/>
              <a:t> data</a:t>
            </a:r>
          </a:p>
          <a:p>
            <a:r>
              <a:rPr lang="en-US" dirty="0"/>
              <a:t>Trained model can be used to do prediction </a:t>
            </a:r>
          </a:p>
          <a:p>
            <a:r>
              <a:rPr lang="en-US" b="1" u="sng" dirty="0"/>
              <a:t>Cannot</a:t>
            </a:r>
            <a:r>
              <a:rPr lang="en-US" dirty="0"/>
              <a:t> predict stuff that it does not know about</a:t>
            </a:r>
          </a:p>
          <a:p>
            <a:endParaRPr lang="en-US" dirty="0"/>
          </a:p>
        </p:txBody>
      </p:sp>
    </p:spTree>
    <p:extLst>
      <p:ext uri="{BB962C8B-B14F-4D97-AF65-F5344CB8AC3E}">
        <p14:creationId xmlns:p14="http://schemas.microsoft.com/office/powerpoint/2010/main" val="31788167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47398-6B60-403A-BC2A-601CAE45AC4D}"/>
              </a:ext>
            </a:extLst>
          </p:cNvPr>
          <p:cNvSpPr>
            <a:spLocks noGrp="1"/>
          </p:cNvSpPr>
          <p:nvPr>
            <p:ph type="title"/>
          </p:nvPr>
        </p:nvSpPr>
        <p:spPr/>
        <p:txBody>
          <a:bodyPr/>
          <a:lstStyle/>
          <a:p>
            <a:r>
              <a:rPr lang="en-US" dirty="0"/>
              <a:t>Unsupervised learning system</a:t>
            </a:r>
          </a:p>
        </p:txBody>
      </p:sp>
      <p:graphicFrame>
        <p:nvGraphicFramePr>
          <p:cNvPr id="5" name="Content Placeholder 4">
            <a:extLst>
              <a:ext uri="{FF2B5EF4-FFF2-40B4-BE49-F238E27FC236}">
                <a16:creationId xmlns:a16="http://schemas.microsoft.com/office/drawing/2014/main" id="{22039202-143A-462C-90E6-6ED942952EE3}"/>
              </a:ext>
            </a:extLst>
          </p:cNvPr>
          <p:cNvGraphicFramePr>
            <a:graphicFrameLocks noGrp="1"/>
          </p:cNvGraphicFramePr>
          <p:nvPr>
            <p:ph sz="half" idx="1"/>
            <p:extLst>
              <p:ext uri="{D42A27DB-BD31-4B8C-83A1-F6EECF244321}">
                <p14:modId xmlns:p14="http://schemas.microsoft.com/office/powerpoint/2010/main" val="1665915313"/>
              </p:ext>
            </p:extLst>
          </p:nvPr>
        </p:nvGraphicFramePr>
        <p:xfrm>
          <a:off x="1251678" y="2405693"/>
          <a:ext cx="3600450" cy="2966720"/>
        </p:xfrm>
        <a:graphic>
          <a:graphicData uri="http://schemas.openxmlformats.org/drawingml/2006/table">
            <a:tbl>
              <a:tblPr firstRow="1" bandRow="1">
                <a:tableStyleId>{5C22544A-7EE6-4342-B048-85BDC9FD1C3A}</a:tableStyleId>
              </a:tblPr>
              <a:tblGrid>
                <a:gridCol w="1200150">
                  <a:extLst>
                    <a:ext uri="{9D8B030D-6E8A-4147-A177-3AD203B41FA5}">
                      <a16:colId xmlns:a16="http://schemas.microsoft.com/office/drawing/2014/main" val="2419585585"/>
                    </a:ext>
                  </a:extLst>
                </a:gridCol>
                <a:gridCol w="1200150">
                  <a:extLst>
                    <a:ext uri="{9D8B030D-6E8A-4147-A177-3AD203B41FA5}">
                      <a16:colId xmlns:a16="http://schemas.microsoft.com/office/drawing/2014/main" val="226738325"/>
                    </a:ext>
                  </a:extLst>
                </a:gridCol>
                <a:gridCol w="1200150">
                  <a:extLst>
                    <a:ext uri="{9D8B030D-6E8A-4147-A177-3AD203B41FA5}">
                      <a16:colId xmlns:a16="http://schemas.microsoft.com/office/drawing/2014/main" val="341083545"/>
                    </a:ext>
                  </a:extLst>
                </a:gridCol>
              </a:tblGrid>
              <a:tr h="370840">
                <a:tc>
                  <a:txBody>
                    <a:bodyPr/>
                    <a:lstStyle/>
                    <a:p>
                      <a:r>
                        <a:rPr lang="en-US" dirty="0"/>
                        <a:t>ID</a:t>
                      </a:r>
                    </a:p>
                  </a:txBody>
                  <a:tcPr/>
                </a:tc>
                <a:tc>
                  <a:txBody>
                    <a:bodyPr/>
                    <a:lstStyle/>
                    <a:p>
                      <a:r>
                        <a:rPr lang="en-US" dirty="0"/>
                        <a:t>Color</a:t>
                      </a:r>
                    </a:p>
                  </a:txBody>
                  <a:tcPr/>
                </a:tc>
                <a:tc>
                  <a:txBody>
                    <a:bodyPr/>
                    <a:lstStyle/>
                    <a:p>
                      <a:r>
                        <a:rPr lang="en-US" dirty="0"/>
                        <a:t>Weight</a:t>
                      </a:r>
                    </a:p>
                  </a:txBody>
                  <a:tcPr/>
                </a:tc>
                <a:extLst>
                  <a:ext uri="{0D108BD9-81ED-4DB2-BD59-A6C34878D82A}">
                    <a16:rowId xmlns:a16="http://schemas.microsoft.com/office/drawing/2014/main" val="2054536756"/>
                  </a:ext>
                </a:extLst>
              </a:tr>
              <a:tr h="370840">
                <a:tc>
                  <a:txBody>
                    <a:bodyPr/>
                    <a:lstStyle/>
                    <a:p>
                      <a:r>
                        <a:rPr lang="en-US" dirty="0"/>
                        <a:t>1</a:t>
                      </a:r>
                    </a:p>
                  </a:txBody>
                  <a:tcPr/>
                </a:tc>
                <a:tc>
                  <a:txBody>
                    <a:bodyPr/>
                    <a:lstStyle/>
                    <a:p>
                      <a:r>
                        <a:rPr lang="en-US" dirty="0"/>
                        <a:t>Red</a:t>
                      </a:r>
                    </a:p>
                  </a:txBody>
                  <a:tcPr/>
                </a:tc>
                <a:tc>
                  <a:txBody>
                    <a:bodyPr/>
                    <a:lstStyle/>
                    <a:p>
                      <a:r>
                        <a:rPr lang="en-US" dirty="0"/>
                        <a:t>260</a:t>
                      </a:r>
                    </a:p>
                  </a:txBody>
                  <a:tcPr/>
                </a:tc>
                <a:extLst>
                  <a:ext uri="{0D108BD9-81ED-4DB2-BD59-A6C34878D82A}">
                    <a16:rowId xmlns:a16="http://schemas.microsoft.com/office/drawing/2014/main" val="3856450501"/>
                  </a:ext>
                </a:extLst>
              </a:tr>
              <a:tr h="370840">
                <a:tc>
                  <a:txBody>
                    <a:bodyPr/>
                    <a:lstStyle/>
                    <a:p>
                      <a:r>
                        <a:rPr lang="en-US" dirty="0"/>
                        <a:t>2</a:t>
                      </a:r>
                    </a:p>
                  </a:txBody>
                  <a:tcPr/>
                </a:tc>
                <a:tc>
                  <a:txBody>
                    <a:bodyPr/>
                    <a:lstStyle/>
                    <a:p>
                      <a:r>
                        <a:rPr lang="en-US" dirty="0"/>
                        <a:t>Red</a:t>
                      </a:r>
                    </a:p>
                  </a:txBody>
                  <a:tcPr/>
                </a:tc>
                <a:tc>
                  <a:txBody>
                    <a:bodyPr/>
                    <a:lstStyle/>
                    <a:p>
                      <a:r>
                        <a:rPr lang="en-US" dirty="0"/>
                        <a:t>240</a:t>
                      </a:r>
                    </a:p>
                  </a:txBody>
                  <a:tcPr/>
                </a:tc>
                <a:extLst>
                  <a:ext uri="{0D108BD9-81ED-4DB2-BD59-A6C34878D82A}">
                    <a16:rowId xmlns:a16="http://schemas.microsoft.com/office/drawing/2014/main" val="924587556"/>
                  </a:ext>
                </a:extLst>
              </a:tr>
              <a:tr h="370840">
                <a:tc>
                  <a:txBody>
                    <a:bodyPr/>
                    <a:lstStyle/>
                    <a:p>
                      <a:r>
                        <a:rPr lang="en-US" dirty="0"/>
                        <a:t>3</a:t>
                      </a:r>
                    </a:p>
                  </a:txBody>
                  <a:tcPr/>
                </a:tc>
                <a:tc>
                  <a:txBody>
                    <a:bodyPr/>
                    <a:lstStyle/>
                    <a:p>
                      <a:r>
                        <a:rPr lang="en-US" dirty="0"/>
                        <a:t>Orange</a:t>
                      </a:r>
                    </a:p>
                  </a:txBody>
                  <a:tcPr/>
                </a:tc>
                <a:tc>
                  <a:txBody>
                    <a:bodyPr/>
                    <a:lstStyle/>
                    <a:p>
                      <a:r>
                        <a:rPr lang="en-US" dirty="0"/>
                        <a:t>340</a:t>
                      </a:r>
                    </a:p>
                  </a:txBody>
                  <a:tcPr/>
                </a:tc>
                <a:extLst>
                  <a:ext uri="{0D108BD9-81ED-4DB2-BD59-A6C34878D82A}">
                    <a16:rowId xmlns:a16="http://schemas.microsoft.com/office/drawing/2014/main" val="1865507470"/>
                  </a:ext>
                </a:extLst>
              </a:tr>
              <a:tr h="370840">
                <a:tc>
                  <a:txBody>
                    <a:bodyPr/>
                    <a:lstStyle/>
                    <a:p>
                      <a:r>
                        <a:rPr lang="en-US" dirty="0"/>
                        <a:t>4</a:t>
                      </a:r>
                    </a:p>
                  </a:txBody>
                  <a:tcPr/>
                </a:tc>
                <a:tc>
                  <a:txBody>
                    <a:bodyPr/>
                    <a:lstStyle/>
                    <a:p>
                      <a:r>
                        <a:rPr lang="en-US" dirty="0"/>
                        <a:t>Green</a:t>
                      </a:r>
                    </a:p>
                  </a:txBody>
                  <a:tcPr/>
                </a:tc>
                <a:tc>
                  <a:txBody>
                    <a:bodyPr/>
                    <a:lstStyle/>
                    <a:p>
                      <a:r>
                        <a:rPr lang="en-US" dirty="0"/>
                        <a:t>220</a:t>
                      </a:r>
                    </a:p>
                  </a:txBody>
                  <a:tcPr/>
                </a:tc>
                <a:extLst>
                  <a:ext uri="{0D108BD9-81ED-4DB2-BD59-A6C34878D82A}">
                    <a16:rowId xmlns:a16="http://schemas.microsoft.com/office/drawing/2014/main" val="1456662428"/>
                  </a:ext>
                </a:extLst>
              </a:tr>
              <a:tr h="370840">
                <a:tc>
                  <a:txBody>
                    <a:bodyPr/>
                    <a:lstStyle/>
                    <a:p>
                      <a:r>
                        <a:rPr lang="en-US" dirty="0"/>
                        <a:t>5</a:t>
                      </a:r>
                    </a:p>
                  </a:txBody>
                  <a:tcPr/>
                </a:tc>
                <a:tc>
                  <a:txBody>
                    <a:bodyPr/>
                    <a:lstStyle/>
                    <a:p>
                      <a:r>
                        <a:rPr lang="en-US" dirty="0"/>
                        <a:t>Green</a:t>
                      </a:r>
                    </a:p>
                  </a:txBody>
                  <a:tcPr/>
                </a:tc>
                <a:tc>
                  <a:txBody>
                    <a:bodyPr/>
                    <a:lstStyle/>
                    <a:p>
                      <a:r>
                        <a:rPr lang="en-US" dirty="0"/>
                        <a:t>200</a:t>
                      </a:r>
                    </a:p>
                  </a:txBody>
                  <a:tcPr/>
                </a:tc>
                <a:extLst>
                  <a:ext uri="{0D108BD9-81ED-4DB2-BD59-A6C34878D82A}">
                    <a16:rowId xmlns:a16="http://schemas.microsoft.com/office/drawing/2014/main" val="2780301212"/>
                  </a:ext>
                </a:extLst>
              </a:tr>
              <a:tr h="370840">
                <a:tc>
                  <a:txBody>
                    <a:bodyPr/>
                    <a:lstStyle/>
                    <a:p>
                      <a:r>
                        <a:rPr lang="en-US" dirty="0"/>
                        <a:t>…</a:t>
                      </a:r>
                    </a:p>
                  </a:txBody>
                  <a:tcPr/>
                </a:tc>
                <a:tc>
                  <a:txBody>
                    <a:bodyPr/>
                    <a:lstStyle/>
                    <a:p>
                      <a:r>
                        <a:rPr lang="en-US" dirty="0"/>
                        <a:t>…</a:t>
                      </a:r>
                    </a:p>
                  </a:txBody>
                  <a:tcPr/>
                </a:tc>
                <a:tc>
                  <a:txBody>
                    <a:bodyPr/>
                    <a:lstStyle/>
                    <a:p>
                      <a:r>
                        <a:rPr lang="en-US" dirty="0"/>
                        <a:t>…</a:t>
                      </a:r>
                    </a:p>
                  </a:txBody>
                  <a:tcPr/>
                </a:tc>
                <a:extLst>
                  <a:ext uri="{0D108BD9-81ED-4DB2-BD59-A6C34878D82A}">
                    <a16:rowId xmlns:a16="http://schemas.microsoft.com/office/drawing/2014/main" val="1471513502"/>
                  </a:ext>
                </a:extLst>
              </a:tr>
              <a:tr h="370840">
                <a:tc>
                  <a:txBody>
                    <a:bodyPr/>
                    <a:lstStyle/>
                    <a:p>
                      <a:r>
                        <a:rPr lang="en-US" dirty="0"/>
                        <a:t>m</a:t>
                      </a:r>
                    </a:p>
                  </a:txBody>
                  <a:tcPr/>
                </a:tc>
                <a:tc>
                  <a:txBody>
                    <a:bodyPr/>
                    <a:lstStyle/>
                    <a:p>
                      <a:r>
                        <a:rPr lang="en-US" dirty="0"/>
                        <a:t>Orange</a:t>
                      </a:r>
                    </a:p>
                  </a:txBody>
                  <a:tcPr/>
                </a:tc>
                <a:tc>
                  <a:txBody>
                    <a:bodyPr/>
                    <a:lstStyle/>
                    <a:p>
                      <a:r>
                        <a:rPr lang="en-US" dirty="0"/>
                        <a:t>380</a:t>
                      </a:r>
                    </a:p>
                  </a:txBody>
                  <a:tcPr/>
                </a:tc>
                <a:extLst>
                  <a:ext uri="{0D108BD9-81ED-4DB2-BD59-A6C34878D82A}">
                    <a16:rowId xmlns:a16="http://schemas.microsoft.com/office/drawing/2014/main" val="748096681"/>
                  </a:ext>
                </a:extLst>
              </a:tr>
            </a:tbl>
          </a:graphicData>
        </a:graphic>
      </p:graphicFrame>
      <p:pic>
        <p:nvPicPr>
          <p:cNvPr id="6" name="Content Placeholder 5">
            <a:extLst>
              <a:ext uri="{FF2B5EF4-FFF2-40B4-BE49-F238E27FC236}">
                <a16:creationId xmlns:a16="http://schemas.microsoft.com/office/drawing/2014/main" id="{8CF128E2-E27D-4376-90B6-01FDA282C06B}"/>
              </a:ext>
            </a:extLst>
          </p:cNvPr>
          <p:cNvPicPr>
            <a:picLocks noChangeAspect="1"/>
          </p:cNvPicPr>
          <p:nvPr/>
        </p:nvPicPr>
        <p:blipFill>
          <a:blip r:embed="rId2"/>
          <a:stretch>
            <a:fillRect/>
          </a:stretch>
        </p:blipFill>
        <p:spPr>
          <a:xfrm>
            <a:off x="6064919" y="1396354"/>
            <a:ext cx="3392329" cy="28953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grpSp>
        <p:nvGrpSpPr>
          <p:cNvPr id="7" name="Group 6">
            <a:extLst>
              <a:ext uri="{FF2B5EF4-FFF2-40B4-BE49-F238E27FC236}">
                <a16:creationId xmlns:a16="http://schemas.microsoft.com/office/drawing/2014/main" id="{59B2F1BE-3480-4361-A487-9A681BDFA1CB}"/>
              </a:ext>
            </a:extLst>
          </p:cNvPr>
          <p:cNvGrpSpPr/>
          <p:nvPr/>
        </p:nvGrpSpPr>
        <p:grpSpPr>
          <a:xfrm>
            <a:off x="2497176" y="1586107"/>
            <a:ext cx="2298758" cy="681235"/>
            <a:chOff x="2497176" y="1586107"/>
            <a:chExt cx="2298758" cy="681235"/>
          </a:xfrm>
        </p:grpSpPr>
        <p:sp>
          <p:nvSpPr>
            <p:cNvPr id="8" name="Left Brace 7">
              <a:extLst>
                <a:ext uri="{FF2B5EF4-FFF2-40B4-BE49-F238E27FC236}">
                  <a16:creationId xmlns:a16="http://schemas.microsoft.com/office/drawing/2014/main" id="{8E3B3AC9-512E-40B7-B62E-C1CFE9EA3999}"/>
                </a:ext>
              </a:extLst>
            </p:cNvPr>
            <p:cNvSpPr/>
            <p:nvPr/>
          </p:nvSpPr>
          <p:spPr>
            <a:xfrm rot="5400000">
              <a:off x="3511474" y="982882"/>
              <a:ext cx="270162" cy="2298758"/>
            </a:xfrm>
            <a:prstGeom prst="leftBrace">
              <a:avLst>
                <a:gd name="adj1" fmla="val 0"/>
                <a:gd name="adj2" fmla="val 50000"/>
              </a:avLst>
            </a:prstGeom>
          </p:spPr>
          <p:style>
            <a:lnRef idx="1">
              <a:schemeClr val="accent1"/>
            </a:lnRef>
            <a:fillRef idx="0">
              <a:schemeClr val="accent1"/>
            </a:fillRef>
            <a:effectRef idx="0">
              <a:schemeClr val="accent1"/>
            </a:effectRef>
            <a:fontRef idx="minor">
              <a:schemeClr val="tx1"/>
            </a:fontRef>
          </p:style>
          <p:txBody>
            <a:bodyPr vert="eaVert" rtlCol="0" anchor="ctr"/>
            <a:lstStyle/>
            <a:p>
              <a:pPr algn="ctr"/>
              <a:endParaRPr lang="en-US" dirty="0"/>
            </a:p>
          </p:txBody>
        </p:sp>
        <p:sp>
          <p:nvSpPr>
            <p:cNvPr id="9" name="TextBox 8">
              <a:extLst>
                <a:ext uri="{FF2B5EF4-FFF2-40B4-BE49-F238E27FC236}">
                  <a16:creationId xmlns:a16="http://schemas.microsoft.com/office/drawing/2014/main" id="{43F2EFBF-339E-459E-9DDF-47055EC12483}"/>
                </a:ext>
              </a:extLst>
            </p:cNvPr>
            <p:cNvSpPr txBox="1"/>
            <p:nvPr/>
          </p:nvSpPr>
          <p:spPr>
            <a:xfrm>
              <a:off x="3165171" y="1586107"/>
              <a:ext cx="962767" cy="369332"/>
            </a:xfrm>
            <a:prstGeom prst="rect">
              <a:avLst/>
            </a:prstGeom>
            <a:noFill/>
          </p:spPr>
          <p:txBody>
            <a:bodyPr wrap="square" rtlCol="0">
              <a:spAutoFit/>
            </a:bodyPr>
            <a:lstStyle/>
            <a:p>
              <a:r>
                <a:rPr lang="en-US" dirty="0">
                  <a:solidFill>
                    <a:schemeClr val="accent1"/>
                  </a:solidFill>
                </a:rPr>
                <a:t>Feature</a:t>
              </a:r>
            </a:p>
          </p:txBody>
        </p:sp>
      </p:grpSp>
      <p:sp>
        <p:nvSpPr>
          <p:cNvPr id="10" name="Oval 9">
            <a:extLst>
              <a:ext uri="{FF2B5EF4-FFF2-40B4-BE49-F238E27FC236}">
                <a16:creationId xmlns:a16="http://schemas.microsoft.com/office/drawing/2014/main" id="{0FBE07C9-D1AE-4069-A8B8-FD86F0B766B8}"/>
              </a:ext>
            </a:extLst>
          </p:cNvPr>
          <p:cNvSpPr/>
          <p:nvPr/>
        </p:nvSpPr>
        <p:spPr>
          <a:xfrm>
            <a:off x="7464490" y="3517641"/>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30C0D33-B63A-48A5-9894-56C1588F1EF4}"/>
              </a:ext>
            </a:extLst>
          </p:cNvPr>
          <p:cNvSpPr/>
          <p:nvPr/>
        </p:nvSpPr>
        <p:spPr>
          <a:xfrm>
            <a:off x="7464490" y="3393231"/>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36C9B3F-68D4-427A-9252-E25ADC9413F0}"/>
              </a:ext>
            </a:extLst>
          </p:cNvPr>
          <p:cNvSpPr/>
          <p:nvPr/>
        </p:nvSpPr>
        <p:spPr>
          <a:xfrm>
            <a:off x="7630455" y="3393231"/>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F44D00F-47D3-4988-9CEE-7BC7047E6849}"/>
              </a:ext>
            </a:extLst>
          </p:cNvPr>
          <p:cNvSpPr/>
          <p:nvPr/>
        </p:nvSpPr>
        <p:spPr>
          <a:xfrm>
            <a:off x="7637800" y="3455436"/>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63BB168-8C92-457A-A810-13DA5783EA91}"/>
              </a:ext>
            </a:extLst>
          </p:cNvPr>
          <p:cNvSpPr/>
          <p:nvPr/>
        </p:nvSpPr>
        <p:spPr>
          <a:xfrm>
            <a:off x="7747781" y="3517641"/>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CB304075-A2B9-402D-A271-C374830BC2E9}"/>
              </a:ext>
            </a:extLst>
          </p:cNvPr>
          <p:cNvSpPr/>
          <p:nvPr/>
        </p:nvSpPr>
        <p:spPr>
          <a:xfrm>
            <a:off x="7848432" y="3439885"/>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84BAD53-38D5-4010-A3FE-F4192412022B}"/>
              </a:ext>
            </a:extLst>
          </p:cNvPr>
          <p:cNvSpPr/>
          <p:nvPr/>
        </p:nvSpPr>
        <p:spPr>
          <a:xfrm>
            <a:off x="7747781" y="3331029"/>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073164C-361C-4AD4-88C5-AD398C142100}"/>
              </a:ext>
            </a:extLst>
          </p:cNvPr>
          <p:cNvSpPr/>
          <p:nvPr/>
        </p:nvSpPr>
        <p:spPr>
          <a:xfrm>
            <a:off x="8102082" y="3091543"/>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D9E243E-F4AD-474F-8BC4-F8019B2B028B}"/>
              </a:ext>
            </a:extLst>
          </p:cNvPr>
          <p:cNvSpPr/>
          <p:nvPr/>
        </p:nvSpPr>
        <p:spPr>
          <a:xfrm>
            <a:off x="8167396" y="3159969"/>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51D6EFC-8EBC-4449-919B-8F9D90F8D389}"/>
              </a:ext>
            </a:extLst>
          </p:cNvPr>
          <p:cNvSpPr/>
          <p:nvPr/>
        </p:nvSpPr>
        <p:spPr>
          <a:xfrm>
            <a:off x="8298024" y="3153748"/>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B051AE4-68D3-4DFB-8241-D7D6877BA447}"/>
              </a:ext>
            </a:extLst>
          </p:cNvPr>
          <p:cNvSpPr/>
          <p:nvPr/>
        </p:nvSpPr>
        <p:spPr>
          <a:xfrm>
            <a:off x="8298024" y="3085322"/>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40423CC-5CDA-463D-BD45-6EDD321D4E2A}"/>
              </a:ext>
            </a:extLst>
          </p:cNvPr>
          <p:cNvSpPr/>
          <p:nvPr/>
        </p:nvSpPr>
        <p:spPr>
          <a:xfrm>
            <a:off x="8193402" y="3001346"/>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2297F2D-53C8-43D0-ABEC-97FF885D8645}"/>
              </a:ext>
            </a:extLst>
          </p:cNvPr>
          <p:cNvSpPr/>
          <p:nvPr/>
        </p:nvSpPr>
        <p:spPr>
          <a:xfrm>
            <a:off x="8454658" y="3439885"/>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A703FC28-BE68-4530-8D8C-AC1AF76B846A}"/>
              </a:ext>
            </a:extLst>
          </p:cNvPr>
          <p:cNvSpPr/>
          <p:nvPr/>
        </p:nvSpPr>
        <p:spPr>
          <a:xfrm>
            <a:off x="8507552" y="3506757"/>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87EC92E-0CE1-4D9A-AB0A-3B48CE090DBC}"/>
              </a:ext>
            </a:extLst>
          </p:cNvPr>
          <p:cNvSpPr/>
          <p:nvPr/>
        </p:nvSpPr>
        <p:spPr>
          <a:xfrm>
            <a:off x="8551517" y="3377680"/>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A5E1D189-F58F-4926-98BB-2EF71252FBB1}"/>
              </a:ext>
            </a:extLst>
          </p:cNvPr>
          <p:cNvSpPr/>
          <p:nvPr/>
        </p:nvSpPr>
        <p:spPr>
          <a:xfrm>
            <a:off x="8663483" y="3326167"/>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4F4DCCA0-0A4F-4223-9E2C-2F94CA61A685}"/>
              </a:ext>
            </a:extLst>
          </p:cNvPr>
          <p:cNvSpPr/>
          <p:nvPr/>
        </p:nvSpPr>
        <p:spPr>
          <a:xfrm>
            <a:off x="8642835" y="3447661"/>
            <a:ext cx="130628" cy="124410"/>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33FA9498-A4C7-4A3F-985A-B46BEA09A2C9}"/>
              </a:ext>
            </a:extLst>
          </p:cNvPr>
          <p:cNvCxnSpPr>
            <a:cxnSpLocks/>
          </p:cNvCxnSpPr>
          <p:nvPr/>
        </p:nvCxnSpPr>
        <p:spPr>
          <a:xfrm flipV="1">
            <a:off x="6559420" y="3282825"/>
            <a:ext cx="2733870" cy="125961"/>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ABF22C9F-00B8-414B-9125-98964C3F533F}"/>
              </a:ext>
            </a:extLst>
          </p:cNvPr>
          <p:cNvGrpSpPr/>
          <p:nvPr/>
        </p:nvGrpSpPr>
        <p:grpSpPr>
          <a:xfrm>
            <a:off x="7455160" y="3554962"/>
            <a:ext cx="3392329" cy="2895339"/>
            <a:chOff x="7455160" y="3554962"/>
            <a:chExt cx="3392329" cy="2895339"/>
          </a:xfrm>
        </p:grpSpPr>
        <p:pic>
          <p:nvPicPr>
            <p:cNvPr id="29" name="Content Placeholder 5">
              <a:extLst>
                <a:ext uri="{FF2B5EF4-FFF2-40B4-BE49-F238E27FC236}">
                  <a16:creationId xmlns:a16="http://schemas.microsoft.com/office/drawing/2014/main" id="{58C42BCE-C8C5-4D2B-BA32-0393DF2E873A}"/>
                </a:ext>
              </a:extLst>
            </p:cNvPr>
            <p:cNvPicPr>
              <a:picLocks noChangeAspect="1"/>
            </p:cNvPicPr>
            <p:nvPr/>
          </p:nvPicPr>
          <p:blipFill>
            <a:blip r:embed="rId2"/>
            <a:stretch>
              <a:fillRect/>
            </a:stretch>
          </p:blipFill>
          <p:spPr>
            <a:xfrm>
              <a:off x="7455160" y="3554962"/>
              <a:ext cx="3392329" cy="28953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30" name="Straight Connector 29">
              <a:extLst>
                <a:ext uri="{FF2B5EF4-FFF2-40B4-BE49-F238E27FC236}">
                  <a16:creationId xmlns:a16="http://schemas.microsoft.com/office/drawing/2014/main" id="{AA7B6CC5-884B-41A4-ABD0-704EE332EE65}"/>
                </a:ext>
              </a:extLst>
            </p:cNvPr>
            <p:cNvCxnSpPr>
              <a:cxnSpLocks/>
            </p:cNvCxnSpPr>
            <p:nvPr/>
          </p:nvCxnSpPr>
          <p:spPr>
            <a:xfrm flipV="1">
              <a:off x="7941044" y="5465618"/>
              <a:ext cx="2740811" cy="94616"/>
            </a:xfrm>
            <a:prstGeom prst="line">
              <a:avLst/>
            </a:prstGeom>
            <a:ln w="38100">
              <a:solidFill>
                <a:srgbClr val="00B05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0063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2C365-A4CF-44FC-9D6A-02C783ACBB98}"/>
              </a:ext>
            </a:extLst>
          </p:cNvPr>
          <p:cNvSpPr>
            <a:spLocks noGrp="1"/>
          </p:cNvSpPr>
          <p:nvPr>
            <p:ph type="title"/>
          </p:nvPr>
        </p:nvSpPr>
        <p:spPr/>
        <p:txBody>
          <a:bodyPr/>
          <a:lstStyle/>
          <a:p>
            <a:r>
              <a:rPr lang="en-US" dirty="0"/>
              <a:t>Un-supervised learning system</a:t>
            </a:r>
          </a:p>
        </p:txBody>
      </p:sp>
      <p:sp>
        <p:nvSpPr>
          <p:cNvPr id="3" name="Content Placeholder 2">
            <a:extLst>
              <a:ext uri="{FF2B5EF4-FFF2-40B4-BE49-F238E27FC236}">
                <a16:creationId xmlns:a16="http://schemas.microsoft.com/office/drawing/2014/main" id="{10432BAE-76C1-4F69-95C0-BAB7E1BA96E0}"/>
              </a:ext>
            </a:extLst>
          </p:cNvPr>
          <p:cNvSpPr>
            <a:spLocks noGrp="1"/>
          </p:cNvSpPr>
          <p:nvPr>
            <p:ph idx="1"/>
          </p:nvPr>
        </p:nvSpPr>
        <p:spPr/>
        <p:txBody>
          <a:bodyPr/>
          <a:lstStyle/>
          <a:p>
            <a:r>
              <a:rPr lang="en-US" dirty="0"/>
              <a:t>Learn from </a:t>
            </a:r>
            <a:r>
              <a:rPr lang="en-US" b="1" dirty="0"/>
              <a:t>unlabeled</a:t>
            </a:r>
            <a:r>
              <a:rPr lang="en-US" dirty="0"/>
              <a:t> data</a:t>
            </a:r>
          </a:p>
          <a:p>
            <a:r>
              <a:rPr lang="en-US" dirty="0"/>
              <a:t>Used to find some intrinsic pattern of data but no prediction</a:t>
            </a:r>
          </a:p>
          <a:p>
            <a:r>
              <a:rPr lang="en-US" dirty="0"/>
              <a:t>Manual effort required to interpret meaning of the clustering result</a:t>
            </a:r>
          </a:p>
          <a:p>
            <a:r>
              <a:rPr lang="en-US" dirty="0"/>
              <a:t>Can be used as a feature of supervised learning system</a:t>
            </a:r>
          </a:p>
        </p:txBody>
      </p:sp>
    </p:spTree>
    <p:extLst>
      <p:ext uri="{BB962C8B-B14F-4D97-AF65-F5344CB8AC3E}">
        <p14:creationId xmlns:p14="http://schemas.microsoft.com/office/powerpoint/2010/main" val="17992186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D1808-B82E-4915-8CD2-8802F0F5AD6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4C98E2FD-B83C-48F1-AF7B-E64BED4D09B0}"/>
              </a:ext>
            </a:extLst>
          </p:cNvPr>
          <p:cNvSpPr>
            <a:spLocks noGrp="1"/>
          </p:cNvSpPr>
          <p:nvPr>
            <p:ph idx="1"/>
          </p:nvPr>
        </p:nvSpPr>
        <p:spPr/>
        <p:txBody>
          <a:bodyPr/>
          <a:lstStyle/>
          <a:p>
            <a:r>
              <a:rPr lang="en-US" b="1" dirty="0"/>
              <a:t>Supervised</a:t>
            </a:r>
            <a:r>
              <a:rPr lang="en-US" dirty="0"/>
              <a:t>: All data is labeled and the algorithms learn to predict the output from the input data.</a:t>
            </a:r>
          </a:p>
          <a:p>
            <a:r>
              <a:rPr lang="en-US" b="1" dirty="0"/>
              <a:t>Unsupervised</a:t>
            </a:r>
            <a:r>
              <a:rPr lang="en-US" dirty="0"/>
              <a:t>: All data is unlabeled and the algorithms learn to inherent structure from the input data.</a:t>
            </a:r>
          </a:p>
          <a:p>
            <a:r>
              <a:rPr lang="en-US" b="1" dirty="0"/>
              <a:t>Semi-supervised</a:t>
            </a:r>
            <a:r>
              <a:rPr lang="en-US" dirty="0"/>
              <a:t>: Some data is labeled but most of it is unlabeled and a mixture of supervised and unsupervised techniques can be used.</a:t>
            </a:r>
          </a:p>
          <a:p>
            <a:endParaRPr lang="en-US" dirty="0"/>
          </a:p>
        </p:txBody>
      </p:sp>
    </p:spTree>
    <p:extLst>
      <p:ext uri="{BB962C8B-B14F-4D97-AF65-F5344CB8AC3E}">
        <p14:creationId xmlns:p14="http://schemas.microsoft.com/office/powerpoint/2010/main" val="18809266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069ED-9AD9-4D35-9043-4F5AB8BEE2E0}"/>
              </a:ext>
            </a:extLst>
          </p:cNvPr>
          <p:cNvSpPr>
            <a:spLocks noGrp="1"/>
          </p:cNvSpPr>
          <p:nvPr>
            <p:ph type="title"/>
          </p:nvPr>
        </p:nvSpPr>
        <p:spPr/>
        <p:txBody>
          <a:bodyPr/>
          <a:lstStyle/>
          <a:p>
            <a:r>
              <a:rPr lang="en-US" dirty="0"/>
              <a:t>Supporting Tools</a:t>
            </a:r>
          </a:p>
        </p:txBody>
      </p:sp>
      <p:sp>
        <p:nvSpPr>
          <p:cNvPr id="3" name="Content Placeholder 2">
            <a:extLst>
              <a:ext uri="{FF2B5EF4-FFF2-40B4-BE49-F238E27FC236}">
                <a16:creationId xmlns:a16="http://schemas.microsoft.com/office/drawing/2014/main" id="{12BE9C7B-156E-4C0D-96A6-8560BBA08E5B}"/>
              </a:ext>
            </a:extLst>
          </p:cNvPr>
          <p:cNvSpPr>
            <a:spLocks noGrp="1"/>
          </p:cNvSpPr>
          <p:nvPr>
            <p:ph idx="1"/>
          </p:nvPr>
        </p:nvSpPr>
        <p:spPr/>
        <p:txBody>
          <a:bodyPr/>
          <a:lstStyle/>
          <a:p>
            <a:r>
              <a:rPr lang="en-US" dirty="0"/>
              <a:t>Python</a:t>
            </a:r>
          </a:p>
          <a:p>
            <a:r>
              <a:rPr lang="en-US" altLang="zh-CN" dirty="0"/>
              <a:t>Pandas / </a:t>
            </a:r>
            <a:r>
              <a:rPr lang="en-US" altLang="zh-CN" dirty="0" err="1"/>
              <a:t>Numpy</a:t>
            </a:r>
            <a:endParaRPr lang="en-US" altLang="zh-CN" dirty="0"/>
          </a:p>
          <a:p>
            <a:r>
              <a:rPr lang="en-US" dirty="0" err="1"/>
              <a:t>Scikit</a:t>
            </a:r>
            <a:r>
              <a:rPr lang="en-US" dirty="0"/>
              <a:t>-Learn</a:t>
            </a:r>
          </a:p>
        </p:txBody>
      </p:sp>
    </p:spTree>
    <p:extLst>
      <p:ext uri="{BB962C8B-B14F-4D97-AF65-F5344CB8AC3E}">
        <p14:creationId xmlns:p14="http://schemas.microsoft.com/office/powerpoint/2010/main" val="244320514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A01ED-93D0-4337-A5FE-AA98B46E31A3}"/>
              </a:ext>
            </a:extLst>
          </p:cNvPr>
          <p:cNvSpPr>
            <a:spLocks noGrp="1"/>
          </p:cNvSpPr>
          <p:nvPr>
            <p:ph type="title"/>
          </p:nvPr>
        </p:nvSpPr>
        <p:spPr/>
        <p:txBody>
          <a:bodyPr/>
          <a:lstStyle/>
          <a:p>
            <a:r>
              <a:rPr lang="en-US" dirty="0" err="1"/>
              <a:t>Scikit</a:t>
            </a:r>
            <a:r>
              <a:rPr lang="en-US" dirty="0"/>
              <a:t>-learn</a:t>
            </a:r>
          </a:p>
        </p:txBody>
      </p:sp>
      <p:pic>
        <p:nvPicPr>
          <p:cNvPr id="11" name="Picture 10" descr="A close up of a map&#10;&#10;Description generated with high confidence">
            <a:extLst>
              <a:ext uri="{FF2B5EF4-FFF2-40B4-BE49-F238E27FC236}">
                <a16:creationId xmlns:a16="http://schemas.microsoft.com/office/drawing/2014/main" id="{52BC7820-7DC5-4024-A4FA-DDECEC3DE8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9715" y="904136"/>
            <a:ext cx="9479902" cy="5261345"/>
          </a:xfrm>
          <a:prstGeom prst="rect">
            <a:avLst/>
          </a:prstGeom>
        </p:spPr>
      </p:pic>
    </p:spTree>
    <p:extLst>
      <p:ext uri="{BB962C8B-B14F-4D97-AF65-F5344CB8AC3E}">
        <p14:creationId xmlns:p14="http://schemas.microsoft.com/office/powerpoint/2010/main" val="11218592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6D184-6735-49B9-A008-427B08E93532}"/>
              </a:ext>
            </a:extLst>
          </p:cNvPr>
          <p:cNvSpPr>
            <a:spLocks noGrp="1"/>
          </p:cNvSpPr>
          <p:nvPr>
            <p:ph type="title"/>
          </p:nvPr>
        </p:nvSpPr>
        <p:spPr/>
        <p:txBody>
          <a:bodyPr/>
          <a:lstStyle/>
          <a:p>
            <a:r>
              <a:rPr lang="en-US" dirty="0"/>
              <a:t>Supervised learning with python </a:t>
            </a:r>
            <a:r>
              <a:rPr lang="en-US" dirty="0" err="1"/>
              <a:t>scikit</a:t>
            </a:r>
            <a:r>
              <a:rPr lang="en-US" dirty="0"/>
              <a:t>-learn</a:t>
            </a:r>
          </a:p>
        </p:txBody>
      </p:sp>
      <p:pic>
        <p:nvPicPr>
          <p:cNvPr id="4" name="Picture 3">
            <a:extLst>
              <a:ext uri="{FF2B5EF4-FFF2-40B4-BE49-F238E27FC236}">
                <a16:creationId xmlns:a16="http://schemas.microsoft.com/office/drawing/2014/main" id="{0557E75E-C253-4C69-833F-2C209E0BEC28}"/>
              </a:ext>
            </a:extLst>
          </p:cNvPr>
          <p:cNvPicPr>
            <a:picLocks noChangeAspect="1"/>
          </p:cNvPicPr>
          <p:nvPr/>
        </p:nvPicPr>
        <p:blipFill>
          <a:blip r:embed="rId2"/>
          <a:stretch>
            <a:fillRect/>
          </a:stretch>
        </p:blipFill>
        <p:spPr>
          <a:xfrm>
            <a:off x="8451695" y="0"/>
            <a:ext cx="3406241" cy="6858000"/>
          </a:xfrm>
          <a:prstGeom prst="rect">
            <a:avLst/>
          </a:prstGeom>
        </p:spPr>
      </p:pic>
      <p:sp>
        <p:nvSpPr>
          <p:cNvPr id="5" name="Rectangle 4">
            <a:extLst>
              <a:ext uri="{FF2B5EF4-FFF2-40B4-BE49-F238E27FC236}">
                <a16:creationId xmlns:a16="http://schemas.microsoft.com/office/drawing/2014/main" id="{3B2B7DC7-8F2E-4433-9441-DB0F3494EB50}"/>
              </a:ext>
            </a:extLst>
          </p:cNvPr>
          <p:cNvSpPr/>
          <p:nvPr/>
        </p:nvSpPr>
        <p:spPr>
          <a:xfrm>
            <a:off x="299102" y="5380328"/>
            <a:ext cx="5131982" cy="369332"/>
          </a:xfrm>
          <a:prstGeom prst="rect">
            <a:avLst/>
          </a:prstGeom>
        </p:spPr>
        <p:txBody>
          <a:bodyPr wrap="none">
            <a:spAutoFit/>
          </a:bodyPr>
          <a:lstStyle/>
          <a:p>
            <a:r>
              <a:rPr lang="en-US" dirty="0"/>
              <a:t>http://scikit-learn.org/stable/supervised_learning.html</a:t>
            </a:r>
          </a:p>
        </p:txBody>
      </p:sp>
      <p:pic>
        <p:nvPicPr>
          <p:cNvPr id="6" name="Content Placeholder 4">
            <a:extLst>
              <a:ext uri="{FF2B5EF4-FFF2-40B4-BE49-F238E27FC236}">
                <a16:creationId xmlns:a16="http://schemas.microsoft.com/office/drawing/2014/main" id="{0AF75074-BE57-432D-B203-0E970F7407DE}"/>
              </a:ext>
            </a:extLst>
          </p:cNvPr>
          <p:cNvPicPr>
            <a:picLocks noGrp="1" noChangeAspect="1"/>
          </p:cNvPicPr>
          <p:nvPr>
            <p:ph sz="half" idx="1"/>
          </p:nvPr>
        </p:nvPicPr>
        <p:blipFill>
          <a:blip r:embed="rId3"/>
          <a:stretch>
            <a:fillRect/>
          </a:stretch>
        </p:blipFill>
        <p:spPr>
          <a:xfrm>
            <a:off x="299102" y="817562"/>
            <a:ext cx="5425714" cy="4426241"/>
          </a:xfrm>
          <a:prstGeom prst="rect">
            <a:avLst/>
          </a:prstGeom>
        </p:spPr>
      </p:pic>
      <p:sp>
        <p:nvSpPr>
          <p:cNvPr id="7" name="TextBox 6">
            <a:extLst>
              <a:ext uri="{FF2B5EF4-FFF2-40B4-BE49-F238E27FC236}">
                <a16:creationId xmlns:a16="http://schemas.microsoft.com/office/drawing/2014/main" id="{151B1F32-D40F-4938-88C7-996385E37F26}"/>
              </a:ext>
            </a:extLst>
          </p:cNvPr>
          <p:cNvSpPr txBox="1"/>
          <p:nvPr/>
        </p:nvSpPr>
        <p:spPr>
          <a:xfrm>
            <a:off x="5935197" y="2153519"/>
            <a:ext cx="2822331" cy="1754326"/>
          </a:xfrm>
          <a:prstGeom prst="rect">
            <a:avLst/>
          </a:prstGeom>
          <a:noFill/>
        </p:spPr>
        <p:txBody>
          <a:bodyPr wrap="square" rtlCol="0">
            <a:spAutoFit/>
          </a:bodyPr>
          <a:lstStyle/>
          <a:p>
            <a:r>
              <a:rPr lang="en-US" dirty="0">
                <a:solidFill>
                  <a:schemeClr val="accent4"/>
                </a:solidFill>
              </a:rPr>
              <a:t>1. New a model</a:t>
            </a:r>
          </a:p>
          <a:p>
            <a:r>
              <a:rPr lang="en-US" dirty="0">
                <a:solidFill>
                  <a:schemeClr val="accent4"/>
                </a:solidFill>
              </a:rPr>
              <a:t>2. Fit the model</a:t>
            </a:r>
          </a:p>
          <a:p>
            <a:r>
              <a:rPr lang="en-US" dirty="0">
                <a:solidFill>
                  <a:schemeClr val="accent4"/>
                </a:solidFill>
              </a:rPr>
              <a:t>3. Do prediction</a:t>
            </a:r>
          </a:p>
          <a:p>
            <a:r>
              <a:rPr lang="en-US" dirty="0">
                <a:solidFill>
                  <a:schemeClr val="accent4"/>
                </a:solidFill>
              </a:rPr>
              <a:t>4. Evaluate the model</a:t>
            </a:r>
          </a:p>
          <a:p>
            <a:endParaRPr lang="en-US" dirty="0">
              <a:solidFill>
                <a:schemeClr val="accent4"/>
              </a:solidFill>
            </a:endParaRPr>
          </a:p>
          <a:p>
            <a:r>
              <a:rPr lang="en-US" dirty="0">
                <a:solidFill>
                  <a:schemeClr val="accent4"/>
                </a:solidFill>
              </a:rPr>
              <a:t>That’s it!</a:t>
            </a:r>
          </a:p>
        </p:txBody>
      </p:sp>
    </p:spTree>
    <p:extLst>
      <p:ext uri="{BB962C8B-B14F-4D97-AF65-F5344CB8AC3E}">
        <p14:creationId xmlns:p14="http://schemas.microsoft.com/office/powerpoint/2010/main" val="15924237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D9A7F7F-45EA-4ED7-BB60-9CBB65D1BDE0}"/>
              </a:ext>
            </a:extLst>
          </p:cNvPr>
          <p:cNvSpPr>
            <a:spLocks noGrp="1"/>
          </p:cNvSpPr>
          <p:nvPr>
            <p:ph type="title"/>
          </p:nvPr>
        </p:nvSpPr>
        <p:spPr/>
        <p:txBody>
          <a:bodyPr/>
          <a:lstStyle/>
          <a:p>
            <a:r>
              <a:rPr lang="en-US" dirty="0"/>
              <a:t>Unsupervised learning system</a:t>
            </a:r>
          </a:p>
        </p:txBody>
      </p:sp>
      <p:sp>
        <p:nvSpPr>
          <p:cNvPr id="7" name="Text Placeholder 6">
            <a:extLst>
              <a:ext uri="{FF2B5EF4-FFF2-40B4-BE49-F238E27FC236}">
                <a16:creationId xmlns:a16="http://schemas.microsoft.com/office/drawing/2014/main" id="{3B4051FE-FF29-4FC7-9380-D2A592AE73C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1874302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2C365-A4CF-44FC-9D6A-02C783ACBB98}"/>
              </a:ext>
            </a:extLst>
          </p:cNvPr>
          <p:cNvSpPr>
            <a:spLocks noGrp="1"/>
          </p:cNvSpPr>
          <p:nvPr>
            <p:ph type="title"/>
          </p:nvPr>
        </p:nvSpPr>
        <p:spPr/>
        <p:txBody>
          <a:bodyPr/>
          <a:lstStyle/>
          <a:p>
            <a:r>
              <a:rPr lang="en-US" dirty="0"/>
              <a:t>Un-supervised learning system</a:t>
            </a:r>
          </a:p>
        </p:txBody>
      </p:sp>
      <p:sp>
        <p:nvSpPr>
          <p:cNvPr id="3" name="Content Placeholder 2">
            <a:extLst>
              <a:ext uri="{FF2B5EF4-FFF2-40B4-BE49-F238E27FC236}">
                <a16:creationId xmlns:a16="http://schemas.microsoft.com/office/drawing/2014/main" id="{10432BAE-76C1-4F69-95C0-BAB7E1BA96E0}"/>
              </a:ext>
            </a:extLst>
          </p:cNvPr>
          <p:cNvSpPr>
            <a:spLocks noGrp="1"/>
          </p:cNvSpPr>
          <p:nvPr>
            <p:ph idx="1"/>
          </p:nvPr>
        </p:nvSpPr>
        <p:spPr/>
        <p:txBody>
          <a:bodyPr/>
          <a:lstStyle/>
          <a:p>
            <a:r>
              <a:rPr lang="en-US" dirty="0"/>
              <a:t>Learn from </a:t>
            </a:r>
            <a:r>
              <a:rPr lang="en-US" b="1" dirty="0"/>
              <a:t>unlabeled</a:t>
            </a:r>
            <a:r>
              <a:rPr lang="en-US" dirty="0"/>
              <a:t> data</a:t>
            </a:r>
          </a:p>
          <a:p>
            <a:r>
              <a:rPr lang="en-US" dirty="0"/>
              <a:t>Used to find some intrinsic pattern of data but no prediction</a:t>
            </a:r>
          </a:p>
          <a:p>
            <a:r>
              <a:rPr lang="en-US" dirty="0"/>
              <a:t>Manual effort required to interpret meaning of the clustering result</a:t>
            </a:r>
          </a:p>
          <a:p>
            <a:r>
              <a:rPr lang="en-US" dirty="0"/>
              <a:t>Can be used as a feature of supervised learning system</a:t>
            </a:r>
          </a:p>
        </p:txBody>
      </p:sp>
    </p:spTree>
    <p:extLst>
      <p:ext uri="{BB962C8B-B14F-4D97-AF65-F5344CB8AC3E}">
        <p14:creationId xmlns:p14="http://schemas.microsoft.com/office/powerpoint/2010/main" val="3982028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84779-5F93-4DCC-86DF-8D79DEAEC37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0E59A1AE-F806-46F3-BA69-B4B5C2C30661}"/>
              </a:ext>
            </a:extLst>
          </p:cNvPr>
          <p:cNvSpPr>
            <a:spLocks noGrp="1"/>
          </p:cNvSpPr>
          <p:nvPr>
            <p:ph idx="1"/>
          </p:nvPr>
        </p:nvSpPr>
        <p:spPr/>
        <p:txBody>
          <a:bodyPr/>
          <a:lstStyle/>
          <a:p>
            <a:r>
              <a:rPr lang="en-US" dirty="0"/>
              <a:t>What is machine learning?</a:t>
            </a:r>
          </a:p>
          <a:p>
            <a:r>
              <a:rPr lang="en-US" dirty="0"/>
              <a:t>Machine Learning vs Deep Learning vs AI</a:t>
            </a:r>
          </a:p>
          <a:p>
            <a:r>
              <a:rPr lang="en-US" dirty="0"/>
              <a:t>Why Machine Learning </a:t>
            </a:r>
            <a:r>
              <a:rPr lang="en-US" altLang="zh-CN" dirty="0"/>
              <a:t>now</a:t>
            </a:r>
            <a:r>
              <a:rPr lang="en-US" dirty="0"/>
              <a:t>?</a:t>
            </a:r>
          </a:p>
          <a:p>
            <a:r>
              <a:rPr lang="en-US" dirty="0"/>
              <a:t>How to Learn Machine Learning ?</a:t>
            </a:r>
          </a:p>
        </p:txBody>
      </p:sp>
    </p:spTree>
    <p:extLst>
      <p:ext uri="{BB962C8B-B14F-4D97-AF65-F5344CB8AC3E}">
        <p14:creationId xmlns:p14="http://schemas.microsoft.com/office/powerpoint/2010/main" val="373219482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43366A9-A737-4639-BA3C-AC2356A5EBFD}"/>
              </a:ext>
            </a:extLst>
          </p:cNvPr>
          <p:cNvSpPr>
            <a:spLocks noGrp="1"/>
          </p:cNvSpPr>
          <p:nvPr>
            <p:ph type="title"/>
          </p:nvPr>
        </p:nvSpPr>
        <p:spPr/>
        <p:txBody>
          <a:bodyPr/>
          <a:lstStyle/>
          <a:p>
            <a:r>
              <a:rPr lang="en-US" dirty="0"/>
              <a:t>Unsupervised Learning</a:t>
            </a:r>
          </a:p>
        </p:txBody>
      </p:sp>
      <p:pic>
        <p:nvPicPr>
          <p:cNvPr id="5" name="Picture 4" descr="2014-09-14-kernel_pca_87_0.png">
            <a:extLst>
              <a:ext uri="{FF2B5EF4-FFF2-40B4-BE49-F238E27FC236}">
                <a16:creationId xmlns:a16="http://schemas.microsoft.com/office/drawing/2014/main" id="{F77AB70C-4CCE-404A-86CC-A5E293F284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043" y="3035152"/>
            <a:ext cx="2500467" cy="2500467"/>
          </a:xfrm>
          <a:prstGeom prst="rect">
            <a:avLst/>
          </a:prstGeom>
        </p:spPr>
      </p:pic>
      <p:sp>
        <p:nvSpPr>
          <p:cNvPr id="6" name="Oval 5">
            <a:extLst>
              <a:ext uri="{FF2B5EF4-FFF2-40B4-BE49-F238E27FC236}">
                <a16:creationId xmlns:a16="http://schemas.microsoft.com/office/drawing/2014/main" id="{AB021F41-73BF-4EBC-A632-458B28FBC408}"/>
              </a:ext>
            </a:extLst>
          </p:cNvPr>
          <p:cNvSpPr/>
          <p:nvPr/>
        </p:nvSpPr>
        <p:spPr>
          <a:xfrm>
            <a:off x="4330724" y="1102769"/>
            <a:ext cx="2593472" cy="882314"/>
          </a:xfrm>
          <a:prstGeom prst="ellipse">
            <a:avLst/>
          </a:prstGeom>
          <a:solidFill>
            <a:schemeClr val="accent1">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7" name="TextBox 7">
            <a:extLst>
              <a:ext uri="{FF2B5EF4-FFF2-40B4-BE49-F238E27FC236}">
                <a16:creationId xmlns:a16="http://schemas.microsoft.com/office/drawing/2014/main" id="{9F4820D0-1535-4E88-9945-4F9B42CBF2A3}"/>
              </a:ext>
            </a:extLst>
          </p:cNvPr>
          <p:cNvSpPr txBox="1"/>
          <p:nvPr/>
        </p:nvSpPr>
        <p:spPr>
          <a:xfrm>
            <a:off x="4370829" y="1276553"/>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Unsupervised</a:t>
            </a:r>
          </a:p>
        </p:txBody>
      </p:sp>
      <p:sp>
        <p:nvSpPr>
          <p:cNvPr id="8" name="Oval 7">
            <a:extLst>
              <a:ext uri="{FF2B5EF4-FFF2-40B4-BE49-F238E27FC236}">
                <a16:creationId xmlns:a16="http://schemas.microsoft.com/office/drawing/2014/main" id="{97A1E27B-8905-471C-AB89-26B36EF38192}"/>
              </a:ext>
            </a:extLst>
          </p:cNvPr>
          <p:cNvSpPr/>
          <p:nvPr/>
        </p:nvSpPr>
        <p:spPr>
          <a:xfrm>
            <a:off x="2370914" y="2338010"/>
            <a:ext cx="2593472" cy="882314"/>
          </a:xfrm>
          <a:prstGeom prst="ellipse">
            <a:avLst/>
          </a:prstGeom>
          <a:solidFill>
            <a:schemeClr val="accent1">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9" name="TextBox 9">
            <a:extLst>
              <a:ext uri="{FF2B5EF4-FFF2-40B4-BE49-F238E27FC236}">
                <a16:creationId xmlns:a16="http://schemas.microsoft.com/office/drawing/2014/main" id="{651ECC0D-BAEE-419F-9110-3EE1646534E3}"/>
              </a:ext>
            </a:extLst>
          </p:cNvPr>
          <p:cNvSpPr txBox="1"/>
          <p:nvPr/>
        </p:nvSpPr>
        <p:spPr>
          <a:xfrm>
            <a:off x="2411019" y="2511794"/>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Clustering</a:t>
            </a:r>
          </a:p>
        </p:txBody>
      </p:sp>
      <p:sp>
        <p:nvSpPr>
          <p:cNvPr id="10" name="Oval 9">
            <a:extLst>
              <a:ext uri="{FF2B5EF4-FFF2-40B4-BE49-F238E27FC236}">
                <a16:creationId xmlns:a16="http://schemas.microsoft.com/office/drawing/2014/main" id="{E0018FC8-0780-4167-83A2-79AF3BFFB437}"/>
              </a:ext>
            </a:extLst>
          </p:cNvPr>
          <p:cNvSpPr/>
          <p:nvPr/>
        </p:nvSpPr>
        <p:spPr>
          <a:xfrm>
            <a:off x="6440261" y="2338010"/>
            <a:ext cx="2593472" cy="882314"/>
          </a:xfrm>
          <a:prstGeom prst="ellipse">
            <a:avLst/>
          </a:prstGeom>
          <a:solidFill>
            <a:schemeClr val="accent1">
              <a:alpha val="49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1" name="TextBox 11">
            <a:extLst>
              <a:ext uri="{FF2B5EF4-FFF2-40B4-BE49-F238E27FC236}">
                <a16:creationId xmlns:a16="http://schemas.microsoft.com/office/drawing/2014/main" id="{DC5267F3-E285-42BE-9F6A-75063C51CFAF}"/>
              </a:ext>
            </a:extLst>
          </p:cNvPr>
          <p:cNvSpPr txBox="1"/>
          <p:nvPr/>
        </p:nvSpPr>
        <p:spPr>
          <a:xfrm>
            <a:off x="6480366" y="2511794"/>
            <a:ext cx="2499895" cy="461665"/>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sz="2400" dirty="0">
                <a:latin typeface="Helvetica Light"/>
                <a:cs typeface="Helvetica Light"/>
              </a:rPr>
              <a:t>Compression</a:t>
            </a:r>
          </a:p>
        </p:txBody>
      </p:sp>
      <p:cxnSp>
        <p:nvCxnSpPr>
          <p:cNvPr id="12" name="Straight Arrow Connector 11">
            <a:extLst>
              <a:ext uri="{FF2B5EF4-FFF2-40B4-BE49-F238E27FC236}">
                <a16:creationId xmlns:a16="http://schemas.microsoft.com/office/drawing/2014/main" id="{F1B91FBA-DCBE-4547-937A-1FB7C45C2F45}"/>
              </a:ext>
            </a:extLst>
          </p:cNvPr>
          <p:cNvCxnSpPr>
            <a:stCxn id="6" idx="5"/>
            <a:endCxn id="10" idx="0"/>
          </p:cNvCxnSpPr>
          <p:nvPr/>
        </p:nvCxnSpPr>
        <p:spPr>
          <a:xfrm>
            <a:off x="6544391" y="1855871"/>
            <a:ext cx="1192606" cy="482139"/>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4F2B5600-0B9A-42F5-95E6-3310EA09B2FC}"/>
              </a:ext>
            </a:extLst>
          </p:cNvPr>
          <p:cNvCxnSpPr>
            <a:stCxn id="6" idx="3"/>
            <a:endCxn id="8" idx="0"/>
          </p:cNvCxnSpPr>
          <p:nvPr/>
        </p:nvCxnSpPr>
        <p:spPr>
          <a:xfrm flipH="1">
            <a:off x="3667650" y="1855871"/>
            <a:ext cx="1042879" cy="482139"/>
          </a:xfrm>
          <a:prstGeom prst="straightConnector1">
            <a:avLst/>
          </a:prstGeom>
          <a:ln>
            <a:solidFill>
              <a:schemeClr val="tx1"/>
            </a:solidFill>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97D5B1B1-5FDF-4FE0-946D-D1A501401D50}"/>
              </a:ext>
            </a:extLst>
          </p:cNvPr>
          <p:cNvCxnSpPr/>
          <p:nvPr/>
        </p:nvCxnSpPr>
        <p:spPr>
          <a:xfrm flipH="1" flipV="1">
            <a:off x="2625400" y="3617926"/>
            <a:ext cx="13369" cy="172452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E58FA556-B6A7-4DF9-93D3-50D20E973F29}"/>
              </a:ext>
            </a:extLst>
          </p:cNvPr>
          <p:cNvCxnSpPr/>
          <p:nvPr/>
        </p:nvCxnSpPr>
        <p:spPr>
          <a:xfrm>
            <a:off x="2638769" y="5342452"/>
            <a:ext cx="2005263"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6" name="Oval 15">
            <a:extLst>
              <a:ext uri="{FF2B5EF4-FFF2-40B4-BE49-F238E27FC236}">
                <a16:creationId xmlns:a16="http://schemas.microsoft.com/office/drawing/2014/main" id="{78FB6FA0-9A6A-4EFA-A69F-BE3B45D482B6}"/>
              </a:ext>
            </a:extLst>
          </p:cNvPr>
          <p:cNvSpPr/>
          <p:nvPr/>
        </p:nvSpPr>
        <p:spPr>
          <a:xfrm>
            <a:off x="3946962" y="4853384"/>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7" name="Oval 16">
            <a:extLst>
              <a:ext uri="{FF2B5EF4-FFF2-40B4-BE49-F238E27FC236}">
                <a16:creationId xmlns:a16="http://schemas.microsoft.com/office/drawing/2014/main" id="{D72F3B00-C2F1-46AE-925F-ECC24C72ADBB}"/>
              </a:ext>
            </a:extLst>
          </p:cNvPr>
          <p:cNvSpPr/>
          <p:nvPr/>
        </p:nvSpPr>
        <p:spPr>
          <a:xfrm>
            <a:off x="4178467" y="4768430"/>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Oval 17">
            <a:extLst>
              <a:ext uri="{FF2B5EF4-FFF2-40B4-BE49-F238E27FC236}">
                <a16:creationId xmlns:a16="http://schemas.microsoft.com/office/drawing/2014/main" id="{B37B28D1-6484-4E06-B68E-F5E4C7F56F6F}"/>
              </a:ext>
            </a:extLst>
          </p:cNvPr>
          <p:cNvSpPr/>
          <p:nvPr/>
        </p:nvSpPr>
        <p:spPr>
          <a:xfrm>
            <a:off x="3946962" y="4525033"/>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Oval 18">
            <a:extLst>
              <a:ext uri="{FF2B5EF4-FFF2-40B4-BE49-F238E27FC236}">
                <a16:creationId xmlns:a16="http://schemas.microsoft.com/office/drawing/2014/main" id="{C490A5BD-9294-4162-9DEE-C7E044E6B0BC}"/>
              </a:ext>
            </a:extLst>
          </p:cNvPr>
          <p:cNvSpPr/>
          <p:nvPr/>
        </p:nvSpPr>
        <p:spPr>
          <a:xfrm>
            <a:off x="4061842" y="4203579"/>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Oval 19">
            <a:extLst>
              <a:ext uri="{FF2B5EF4-FFF2-40B4-BE49-F238E27FC236}">
                <a16:creationId xmlns:a16="http://schemas.microsoft.com/office/drawing/2014/main" id="{611EC814-DF2A-4FDB-A916-694C8652F83B}"/>
              </a:ext>
            </a:extLst>
          </p:cNvPr>
          <p:cNvSpPr/>
          <p:nvPr/>
        </p:nvSpPr>
        <p:spPr>
          <a:xfrm>
            <a:off x="4251969" y="4252041"/>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Oval 20">
            <a:extLst>
              <a:ext uri="{FF2B5EF4-FFF2-40B4-BE49-F238E27FC236}">
                <a16:creationId xmlns:a16="http://schemas.microsoft.com/office/drawing/2014/main" id="{F9E6D129-0FC6-4394-B367-D93B9F52677C}"/>
              </a:ext>
            </a:extLst>
          </p:cNvPr>
          <p:cNvSpPr/>
          <p:nvPr/>
        </p:nvSpPr>
        <p:spPr>
          <a:xfrm>
            <a:off x="4348221" y="4681622"/>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Oval 21">
            <a:extLst>
              <a:ext uri="{FF2B5EF4-FFF2-40B4-BE49-F238E27FC236}">
                <a16:creationId xmlns:a16="http://schemas.microsoft.com/office/drawing/2014/main" id="{6423085D-DA21-49ED-92D2-D7810127F160}"/>
              </a:ext>
            </a:extLst>
          </p:cNvPr>
          <p:cNvSpPr/>
          <p:nvPr/>
        </p:nvSpPr>
        <p:spPr>
          <a:xfrm>
            <a:off x="3622849" y="4525033"/>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Oval 22">
            <a:extLst>
              <a:ext uri="{FF2B5EF4-FFF2-40B4-BE49-F238E27FC236}">
                <a16:creationId xmlns:a16="http://schemas.microsoft.com/office/drawing/2014/main" id="{BC469262-2A52-4B62-BA83-A214FEB093A2}"/>
              </a:ext>
            </a:extLst>
          </p:cNvPr>
          <p:cNvSpPr/>
          <p:nvPr/>
        </p:nvSpPr>
        <p:spPr>
          <a:xfrm>
            <a:off x="3743566" y="4285386"/>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24" name="Oval 23">
            <a:extLst>
              <a:ext uri="{FF2B5EF4-FFF2-40B4-BE49-F238E27FC236}">
                <a16:creationId xmlns:a16="http://schemas.microsoft.com/office/drawing/2014/main" id="{362A805C-FC64-441D-A212-2F62D6F7D10C}"/>
              </a:ext>
            </a:extLst>
          </p:cNvPr>
          <p:cNvSpPr/>
          <p:nvPr/>
        </p:nvSpPr>
        <p:spPr>
          <a:xfrm>
            <a:off x="2992454" y="5077342"/>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Oval 24">
            <a:extLst>
              <a:ext uri="{FF2B5EF4-FFF2-40B4-BE49-F238E27FC236}">
                <a16:creationId xmlns:a16="http://schemas.microsoft.com/office/drawing/2014/main" id="{CF359817-1851-4B61-92AD-2D6B27D4A56A}"/>
              </a:ext>
            </a:extLst>
          </p:cNvPr>
          <p:cNvSpPr/>
          <p:nvPr/>
        </p:nvSpPr>
        <p:spPr>
          <a:xfrm>
            <a:off x="3223959" y="4992388"/>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Oval 25">
            <a:extLst>
              <a:ext uri="{FF2B5EF4-FFF2-40B4-BE49-F238E27FC236}">
                <a16:creationId xmlns:a16="http://schemas.microsoft.com/office/drawing/2014/main" id="{6A47B96B-5E20-45DB-AAE4-D877868D36B1}"/>
              </a:ext>
            </a:extLst>
          </p:cNvPr>
          <p:cNvSpPr/>
          <p:nvPr/>
        </p:nvSpPr>
        <p:spPr>
          <a:xfrm>
            <a:off x="2992454" y="4748991"/>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Oval 26">
            <a:extLst>
              <a:ext uri="{FF2B5EF4-FFF2-40B4-BE49-F238E27FC236}">
                <a16:creationId xmlns:a16="http://schemas.microsoft.com/office/drawing/2014/main" id="{F70FA389-42C5-47F8-9441-6604E45180C0}"/>
              </a:ext>
            </a:extLst>
          </p:cNvPr>
          <p:cNvSpPr/>
          <p:nvPr/>
        </p:nvSpPr>
        <p:spPr>
          <a:xfrm>
            <a:off x="3116715" y="4522810"/>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Oval 27">
            <a:extLst>
              <a:ext uri="{FF2B5EF4-FFF2-40B4-BE49-F238E27FC236}">
                <a16:creationId xmlns:a16="http://schemas.microsoft.com/office/drawing/2014/main" id="{D552E112-E658-46B9-9E67-FA7F729B9094}"/>
              </a:ext>
            </a:extLst>
          </p:cNvPr>
          <p:cNvSpPr/>
          <p:nvPr/>
        </p:nvSpPr>
        <p:spPr>
          <a:xfrm>
            <a:off x="3296940" y="4733818"/>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Oval 28">
            <a:extLst>
              <a:ext uri="{FF2B5EF4-FFF2-40B4-BE49-F238E27FC236}">
                <a16:creationId xmlns:a16="http://schemas.microsoft.com/office/drawing/2014/main" id="{1BCD9ADB-BFA7-4BEE-AF06-A5DA1153803E}"/>
              </a:ext>
            </a:extLst>
          </p:cNvPr>
          <p:cNvSpPr/>
          <p:nvPr/>
        </p:nvSpPr>
        <p:spPr>
          <a:xfrm>
            <a:off x="3393713" y="4905580"/>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Oval 29">
            <a:extLst>
              <a:ext uri="{FF2B5EF4-FFF2-40B4-BE49-F238E27FC236}">
                <a16:creationId xmlns:a16="http://schemas.microsoft.com/office/drawing/2014/main" id="{F3EE2700-6314-4DC9-A697-351895EA00A2}"/>
              </a:ext>
            </a:extLst>
          </p:cNvPr>
          <p:cNvSpPr/>
          <p:nvPr/>
        </p:nvSpPr>
        <p:spPr>
          <a:xfrm>
            <a:off x="3059208" y="4905580"/>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Oval 30">
            <a:extLst>
              <a:ext uri="{FF2B5EF4-FFF2-40B4-BE49-F238E27FC236}">
                <a16:creationId xmlns:a16="http://schemas.microsoft.com/office/drawing/2014/main" id="{CFF55FD3-0CF8-431E-B4E3-D5E49060051D}"/>
              </a:ext>
            </a:extLst>
          </p:cNvPr>
          <p:cNvSpPr/>
          <p:nvPr/>
        </p:nvSpPr>
        <p:spPr>
          <a:xfrm>
            <a:off x="2885310" y="4940191"/>
            <a:ext cx="96252" cy="104393"/>
          </a:xfrm>
          <a:prstGeom prst="ellipse">
            <a:avLst/>
          </a:prstGeom>
          <a:solidFill>
            <a:schemeClr val="tx1"/>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dirty="0"/>
          </a:p>
        </p:txBody>
      </p:sp>
      <p:sp>
        <p:nvSpPr>
          <p:cNvPr id="32" name="Oval 31">
            <a:extLst>
              <a:ext uri="{FF2B5EF4-FFF2-40B4-BE49-F238E27FC236}">
                <a16:creationId xmlns:a16="http://schemas.microsoft.com/office/drawing/2014/main" id="{36A420BC-DDA2-41EC-A845-1E95FE37D7E1}"/>
              </a:ext>
            </a:extLst>
          </p:cNvPr>
          <p:cNvSpPr/>
          <p:nvPr/>
        </p:nvSpPr>
        <p:spPr>
          <a:xfrm>
            <a:off x="3597245" y="4079267"/>
            <a:ext cx="931895" cy="924692"/>
          </a:xfrm>
          <a:prstGeom prst="ellipse">
            <a:avLst/>
          </a:prstGeom>
          <a:solidFill>
            <a:schemeClr val="accent1">
              <a:alpha val="26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Oval 32">
            <a:extLst>
              <a:ext uri="{FF2B5EF4-FFF2-40B4-BE49-F238E27FC236}">
                <a16:creationId xmlns:a16="http://schemas.microsoft.com/office/drawing/2014/main" id="{A64B0E8D-1299-459A-A072-946B0E2CA87E}"/>
              </a:ext>
            </a:extLst>
          </p:cNvPr>
          <p:cNvSpPr/>
          <p:nvPr/>
        </p:nvSpPr>
        <p:spPr>
          <a:xfrm>
            <a:off x="2743118" y="4468931"/>
            <a:ext cx="856639" cy="777468"/>
          </a:xfrm>
          <a:prstGeom prst="ellipse">
            <a:avLst/>
          </a:prstGeom>
          <a:solidFill>
            <a:schemeClr val="accent2">
              <a:alpha val="15000"/>
            </a:schemeClr>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solidFill>
                <a:srgbClr val="FF0000"/>
              </a:solidFill>
            </a:endParaRPr>
          </a:p>
        </p:txBody>
      </p:sp>
      <p:pic>
        <p:nvPicPr>
          <p:cNvPr id="34" name="Picture 33" descr="2014-09-14-kernel_pca_103_0.png">
            <a:extLst>
              <a:ext uri="{FF2B5EF4-FFF2-40B4-BE49-F238E27FC236}">
                <a16:creationId xmlns:a16="http://schemas.microsoft.com/office/drawing/2014/main" id="{B41ED528-6693-4AE9-9763-408F69D1FD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7645" y="4125151"/>
            <a:ext cx="2173440" cy="1630080"/>
          </a:xfrm>
          <a:prstGeom prst="rect">
            <a:avLst/>
          </a:prstGeom>
        </p:spPr>
      </p:pic>
    </p:spTree>
    <p:extLst>
      <p:ext uri="{BB962C8B-B14F-4D97-AF65-F5344CB8AC3E}">
        <p14:creationId xmlns:p14="http://schemas.microsoft.com/office/powerpoint/2010/main" val="28879293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7C8AF-5F45-4DB8-8ACF-DFB8E89F16D0}"/>
              </a:ext>
            </a:extLst>
          </p:cNvPr>
          <p:cNvSpPr>
            <a:spLocks noGrp="1"/>
          </p:cNvSpPr>
          <p:nvPr>
            <p:ph type="title"/>
          </p:nvPr>
        </p:nvSpPr>
        <p:spPr/>
        <p:txBody>
          <a:bodyPr/>
          <a:lstStyle/>
          <a:p>
            <a:r>
              <a:rPr lang="en-US" dirty="0"/>
              <a:t>Algorithms</a:t>
            </a:r>
          </a:p>
        </p:txBody>
      </p:sp>
      <p:pic>
        <p:nvPicPr>
          <p:cNvPr id="4" name="Picture 3" descr="A screenshot of a cell phone&#10;&#10;Description generated with high confidence">
            <a:extLst>
              <a:ext uri="{FF2B5EF4-FFF2-40B4-BE49-F238E27FC236}">
                <a16:creationId xmlns:a16="http://schemas.microsoft.com/office/drawing/2014/main" id="{19BA393D-B116-4F2D-8A8A-D0D48DD313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820" y="845820"/>
            <a:ext cx="10754360" cy="5377180"/>
          </a:xfrm>
          <a:prstGeom prst="rect">
            <a:avLst/>
          </a:prstGeom>
        </p:spPr>
      </p:pic>
    </p:spTree>
    <p:extLst>
      <p:ext uri="{BB962C8B-B14F-4D97-AF65-F5344CB8AC3E}">
        <p14:creationId xmlns:p14="http://schemas.microsoft.com/office/powerpoint/2010/main" val="166285068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8AA9C-4743-481D-AD3D-CED811D2295D}"/>
              </a:ext>
            </a:extLst>
          </p:cNvPr>
          <p:cNvSpPr>
            <a:spLocks noGrp="1"/>
          </p:cNvSpPr>
          <p:nvPr>
            <p:ph type="title"/>
          </p:nvPr>
        </p:nvSpPr>
        <p:spPr/>
        <p:txBody>
          <a:bodyPr/>
          <a:lstStyle/>
          <a:p>
            <a:r>
              <a:rPr lang="en-US" dirty="0"/>
              <a:t>Unsupervised learning: Unsupervised Transformers</a:t>
            </a:r>
          </a:p>
        </p:txBody>
      </p:sp>
      <p:pic>
        <p:nvPicPr>
          <p:cNvPr id="4" name="Picture 3" descr="unsupervised_workflow.svg.pdf">
            <a:extLst>
              <a:ext uri="{FF2B5EF4-FFF2-40B4-BE49-F238E27FC236}">
                <a16:creationId xmlns:a16="http://schemas.microsoft.com/office/drawing/2014/main" id="{483C6D7A-49B9-4010-8123-50A488152829}"/>
              </a:ext>
            </a:extLst>
          </p:cNvPr>
          <p:cNvPicPr>
            <a:picLocks noChangeAspect="1"/>
          </p:cNvPicPr>
          <p:nvPr/>
        </p:nvPicPr>
        <p:blipFill rotWithShape="1">
          <a:blip r:embed="rId2">
            <a:extLst>
              <a:ext uri="{28A0092B-C50C-407E-A947-70E740481C1C}">
                <a14:useLocalDpi xmlns:a14="http://schemas.microsoft.com/office/drawing/2010/main" val="0"/>
              </a:ext>
            </a:extLst>
          </a:blip>
          <a:srcRect r="16724" b="61905"/>
          <a:stretch/>
        </p:blipFill>
        <p:spPr>
          <a:xfrm>
            <a:off x="3074109" y="1080026"/>
            <a:ext cx="5384689" cy="3137251"/>
          </a:xfrm>
          <a:prstGeom prst="rect">
            <a:avLst/>
          </a:prstGeom>
        </p:spPr>
      </p:pic>
      <p:sp>
        <p:nvSpPr>
          <p:cNvPr id="5" name="TextBox 5">
            <a:extLst>
              <a:ext uri="{FF2B5EF4-FFF2-40B4-BE49-F238E27FC236}">
                <a16:creationId xmlns:a16="http://schemas.microsoft.com/office/drawing/2014/main" id="{5FB9239A-E6D0-4758-9A0A-328C0348B290}"/>
              </a:ext>
            </a:extLst>
          </p:cNvPr>
          <p:cNvSpPr txBox="1"/>
          <p:nvPr/>
        </p:nvSpPr>
        <p:spPr>
          <a:xfrm>
            <a:off x="3074109" y="4889161"/>
            <a:ext cx="7924799" cy="1559401"/>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457200" indent="-457200">
              <a:lnSpc>
                <a:spcPct val="120000"/>
              </a:lnSpc>
              <a:buFont typeface="+mj-ea"/>
              <a:buAutoNum type="circleNumDbPlain"/>
            </a:pPr>
            <a:r>
              <a:rPr lang="en-US" sz="2000" dirty="0" err="1">
                <a:latin typeface="Andale Mono"/>
                <a:cs typeface="Andale Mono"/>
              </a:rPr>
              <a:t>transformer.fit</a:t>
            </a:r>
            <a:r>
              <a:rPr lang="en-US" sz="2000" dirty="0">
                <a:latin typeface="Andale Mono"/>
                <a:cs typeface="Andale Mono"/>
              </a:rPr>
              <a:t>(</a:t>
            </a:r>
            <a:r>
              <a:rPr lang="en-US" sz="2000" dirty="0" err="1">
                <a:latin typeface="Andale Mono"/>
                <a:cs typeface="Andale Mono"/>
              </a:rPr>
              <a:t>X_train</a:t>
            </a:r>
            <a:r>
              <a:rPr lang="en-US" sz="2000" dirty="0">
                <a:latin typeface="Andale Mono"/>
                <a:cs typeface="Andale Mono"/>
              </a:rPr>
              <a:t>)</a:t>
            </a:r>
          </a:p>
          <a:p>
            <a:pPr marL="457200" indent="-457200">
              <a:lnSpc>
                <a:spcPct val="120000"/>
              </a:lnSpc>
              <a:buFont typeface="+mj-ea"/>
              <a:buAutoNum type="circleNumDbPlain"/>
            </a:pPr>
            <a:r>
              <a:rPr lang="en-US" sz="2000" dirty="0" err="1">
                <a:latin typeface="Andale Mono"/>
                <a:cs typeface="Andale Mono"/>
              </a:rPr>
              <a:t>X_train</a:t>
            </a:r>
            <a:r>
              <a:rPr lang="en-US" sz="2000" dirty="0">
                <a:latin typeface="Andale Mono"/>
                <a:cs typeface="Andale Mono"/>
              </a:rPr>
              <a:t> = </a:t>
            </a:r>
            <a:r>
              <a:rPr lang="en-US" sz="2000" dirty="0" err="1">
                <a:latin typeface="Andale Mono"/>
                <a:cs typeface="Andale Mono"/>
              </a:rPr>
              <a:t>transformer.transform</a:t>
            </a:r>
            <a:r>
              <a:rPr lang="en-US" sz="2000" dirty="0">
                <a:latin typeface="Andale Mono"/>
                <a:cs typeface="Andale Mono"/>
              </a:rPr>
              <a:t>(</a:t>
            </a:r>
            <a:r>
              <a:rPr lang="en-US" sz="2000" dirty="0" err="1">
                <a:latin typeface="Andale Mono"/>
                <a:cs typeface="Andale Mono"/>
              </a:rPr>
              <a:t>X_train</a:t>
            </a:r>
            <a:r>
              <a:rPr lang="en-US" sz="2000" dirty="0">
                <a:latin typeface="Andale Mono"/>
                <a:cs typeface="Andale Mono"/>
              </a:rPr>
              <a:t>)</a:t>
            </a:r>
          </a:p>
          <a:p>
            <a:pPr marL="457200" indent="-457200">
              <a:lnSpc>
                <a:spcPct val="120000"/>
              </a:lnSpc>
              <a:buFont typeface="+mj-ea"/>
              <a:buAutoNum type="circleNumDbPlain"/>
            </a:pPr>
            <a:r>
              <a:rPr lang="en-US" sz="2000" dirty="0" err="1">
                <a:latin typeface="Andale Mono"/>
                <a:cs typeface="Andale Mono"/>
              </a:rPr>
              <a:t>X_test</a:t>
            </a:r>
            <a:r>
              <a:rPr lang="en-US" sz="2000" dirty="0">
                <a:latin typeface="Andale Mono"/>
                <a:cs typeface="Andale Mono"/>
              </a:rPr>
              <a:t>  = </a:t>
            </a:r>
            <a:r>
              <a:rPr lang="en-US" sz="2000" dirty="0" err="1">
                <a:latin typeface="Andale Mono"/>
                <a:cs typeface="Andale Mono"/>
              </a:rPr>
              <a:t>transformer.transform</a:t>
            </a:r>
            <a:r>
              <a:rPr lang="en-US" sz="2000" dirty="0">
                <a:latin typeface="Andale Mono"/>
                <a:cs typeface="Andale Mono"/>
              </a:rPr>
              <a:t>(</a:t>
            </a:r>
            <a:r>
              <a:rPr lang="en-US" sz="2000" dirty="0" err="1">
                <a:latin typeface="Andale Mono"/>
                <a:cs typeface="Andale Mono"/>
              </a:rPr>
              <a:t>X_test</a:t>
            </a:r>
            <a:r>
              <a:rPr lang="en-US" sz="2000" dirty="0">
                <a:latin typeface="Andale Mono"/>
                <a:cs typeface="Andale Mono"/>
              </a:rPr>
              <a:t>)</a:t>
            </a:r>
          </a:p>
          <a:p>
            <a:pPr>
              <a:lnSpc>
                <a:spcPct val="120000"/>
              </a:lnSpc>
            </a:pPr>
            <a:endParaRPr lang="en-US" sz="2000" dirty="0">
              <a:latin typeface="Andale Mono"/>
              <a:cs typeface="Andale Mono"/>
            </a:endParaRPr>
          </a:p>
        </p:txBody>
      </p:sp>
    </p:spTree>
    <p:extLst>
      <p:ext uri="{BB962C8B-B14F-4D97-AF65-F5344CB8AC3E}">
        <p14:creationId xmlns:p14="http://schemas.microsoft.com/office/powerpoint/2010/main" val="5883473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68ED2-45EC-4BC3-AE98-2949A50563C6}"/>
              </a:ext>
            </a:extLst>
          </p:cNvPr>
          <p:cNvSpPr>
            <a:spLocks noGrp="1"/>
          </p:cNvSpPr>
          <p:nvPr>
            <p:ph type="title"/>
          </p:nvPr>
        </p:nvSpPr>
        <p:spPr/>
        <p:txBody>
          <a:bodyPr/>
          <a:lstStyle/>
          <a:p>
            <a:r>
              <a:rPr lang="en-US" dirty="0"/>
              <a:t>Example 1 – k-mean</a:t>
            </a:r>
          </a:p>
        </p:txBody>
      </p:sp>
      <p:sp>
        <p:nvSpPr>
          <p:cNvPr id="3" name="Content Placeholder 2">
            <a:extLst>
              <a:ext uri="{FF2B5EF4-FFF2-40B4-BE49-F238E27FC236}">
                <a16:creationId xmlns:a16="http://schemas.microsoft.com/office/drawing/2014/main" id="{34F30722-EFD3-4021-A9FF-5E225F4E7A9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81517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B9FBB-6A21-49A1-BCFF-CBF9B2C7FEF2}"/>
              </a:ext>
            </a:extLst>
          </p:cNvPr>
          <p:cNvSpPr>
            <a:spLocks noGrp="1"/>
          </p:cNvSpPr>
          <p:nvPr>
            <p:ph type="title"/>
          </p:nvPr>
        </p:nvSpPr>
        <p:spPr/>
        <p:txBody>
          <a:bodyPr/>
          <a:lstStyle/>
          <a:p>
            <a:r>
              <a:rPr lang="en-US" dirty="0"/>
              <a:t>Example 2 - PCA</a:t>
            </a:r>
          </a:p>
        </p:txBody>
      </p:sp>
      <p:sp>
        <p:nvSpPr>
          <p:cNvPr id="3" name="Content Placeholder 2">
            <a:extLst>
              <a:ext uri="{FF2B5EF4-FFF2-40B4-BE49-F238E27FC236}">
                <a16:creationId xmlns:a16="http://schemas.microsoft.com/office/drawing/2014/main" id="{D1CAB5E2-BF15-4F31-B311-7B50FF72DAF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020374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5FEE8-7AF4-4287-B9E5-EBDC0AF1B8BA}"/>
              </a:ext>
            </a:extLst>
          </p:cNvPr>
          <p:cNvSpPr>
            <a:spLocks noGrp="1"/>
          </p:cNvSpPr>
          <p:nvPr>
            <p:ph type="title"/>
          </p:nvPr>
        </p:nvSpPr>
        <p:spPr/>
        <p:txBody>
          <a:bodyPr/>
          <a:lstStyle/>
          <a:p>
            <a:r>
              <a:rPr lang="en-US" dirty="0"/>
              <a:t>Example 3 - DBSCAN</a:t>
            </a:r>
          </a:p>
        </p:txBody>
      </p:sp>
      <p:sp>
        <p:nvSpPr>
          <p:cNvPr id="3" name="Content Placeholder 2">
            <a:extLst>
              <a:ext uri="{FF2B5EF4-FFF2-40B4-BE49-F238E27FC236}">
                <a16:creationId xmlns:a16="http://schemas.microsoft.com/office/drawing/2014/main" id="{13E8346A-0EFC-45B7-9A54-D1503842FB0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481667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4E611-EADB-4F3C-B0B0-5C01BA04F09E}"/>
              </a:ext>
            </a:extLst>
          </p:cNvPr>
          <p:cNvSpPr>
            <a:spLocks noGrp="1"/>
          </p:cNvSpPr>
          <p:nvPr>
            <p:ph type="title"/>
          </p:nvPr>
        </p:nvSpPr>
        <p:spPr/>
        <p:txBody>
          <a:bodyPr/>
          <a:lstStyle/>
          <a:p>
            <a:r>
              <a:rPr lang="en-US" dirty="0"/>
              <a:t>Supervised learning system</a:t>
            </a:r>
          </a:p>
        </p:txBody>
      </p:sp>
      <p:sp>
        <p:nvSpPr>
          <p:cNvPr id="3" name="Content Placeholder 2">
            <a:extLst>
              <a:ext uri="{FF2B5EF4-FFF2-40B4-BE49-F238E27FC236}">
                <a16:creationId xmlns:a16="http://schemas.microsoft.com/office/drawing/2014/main" id="{CEAE28A8-1E8A-4D05-986F-D237F69661F9}"/>
              </a:ext>
            </a:extLst>
          </p:cNvPr>
          <p:cNvSpPr>
            <a:spLocks noGrp="1"/>
          </p:cNvSpPr>
          <p:nvPr>
            <p:ph idx="1"/>
          </p:nvPr>
        </p:nvSpPr>
        <p:spPr/>
        <p:txBody>
          <a:bodyPr/>
          <a:lstStyle/>
          <a:p>
            <a:r>
              <a:rPr lang="en-US" dirty="0"/>
              <a:t>Learn from </a:t>
            </a:r>
            <a:r>
              <a:rPr lang="en-US" b="1" dirty="0"/>
              <a:t>labeled</a:t>
            </a:r>
            <a:r>
              <a:rPr lang="en-US" dirty="0"/>
              <a:t> data</a:t>
            </a:r>
          </a:p>
          <a:p>
            <a:r>
              <a:rPr lang="en-US" dirty="0"/>
              <a:t>Trained model can be used to do prediction </a:t>
            </a:r>
          </a:p>
          <a:p>
            <a:r>
              <a:rPr lang="en-US" b="1" u="sng" dirty="0"/>
              <a:t>Cannot</a:t>
            </a:r>
            <a:r>
              <a:rPr lang="en-US" dirty="0"/>
              <a:t> predict stuff that it does not know about</a:t>
            </a:r>
          </a:p>
          <a:p>
            <a:endParaRPr lang="en-US" dirty="0"/>
          </a:p>
        </p:txBody>
      </p:sp>
    </p:spTree>
    <p:extLst>
      <p:ext uri="{BB962C8B-B14F-4D97-AF65-F5344CB8AC3E}">
        <p14:creationId xmlns:p14="http://schemas.microsoft.com/office/powerpoint/2010/main" val="47757695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44DA5-F178-4021-BBEF-3F9C20CD4C15}"/>
              </a:ext>
            </a:extLst>
          </p:cNvPr>
          <p:cNvSpPr>
            <a:spLocks noGrp="1"/>
          </p:cNvSpPr>
          <p:nvPr>
            <p:ph type="title"/>
          </p:nvPr>
        </p:nvSpPr>
        <p:spPr/>
        <p:txBody>
          <a:bodyPr/>
          <a:lstStyle/>
          <a:p>
            <a:r>
              <a:rPr lang="en-US" dirty="0"/>
              <a:t>Supervised Learning</a:t>
            </a:r>
          </a:p>
        </p:txBody>
      </p:sp>
      <p:pic>
        <p:nvPicPr>
          <p:cNvPr id="4" name="Picture 3">
            <a:extLst>
              <a:ext uri="{FF2B5EF4-FFF2-40B4-BE49-F238E27FC236}">
                <a16:creationId xmlns:a16="http://schemas.microsoft.com/office/drawing/2014/main" id="{52C38FF2-3263-4A8B-AA6D-14808E98B1BF}"/>
              </a:ext>
            </a:extLst>
          </p:cNvPr>
          <p:cNvPicPr>
            <a:picLocks noChangeAspect="1"/>
          </p:cNvPicPr>
          <p:nvPr/>
        </p:nvPicPr>
        <p:blipFill>
          <a:blip r:embed="rId2"/>
          <a:stretch>
            <a:fillRect/>
          </a:stretch>
        </p:blipFill>
        <p:spPr>
          <a:xfrm>
            <a:off x="881742" y="961498"/>
            <a:ext cx="9884229" cy="4935004"/>
          </a:xfrm>
          <a:prstGeom prst="rect">
            <a:avLst/>
          </a:prstGeom>
        </p:spPr>
      </p:pic>
    </p:spTree>
    <p:extLst>
      <p:ext uri="{BB962C8B-B14F-4D97-AF65-F5344CB8AC3E}">
        <p14:creationId xmlns:p14="http://schemas.microsoft.com/office/powerpoint/2010/main" val="30318569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7ED40C-A988-4125-A492-5523F3736AC9}"/>
              </a:ext>
            </a:extLst>
          </p:cNvPr>
          <p:cNvSpPr>
            <a:spLocks noGrp="1"/>
          </p:cNvSpPr>
          <p:nvPr>
            <p:ph type="title"/>
          </p:nvPr>
        </p:nvSpPr>
        <p:spPr/>
        <p:txBody>
          <a:bodyPr/>
          <a:lstStyle/>
          <a:p>
            <a:r>
              <a:rPr lang="en-US" b="1" dirty="0"/>
              <a:t>Learning = Representation + Evaluation + Optimization</a:t>
            </a:r>
            <a:endParaRPr lang="en-US" dirty="0"/>
          </a:p>
        </p:txBody>
      </p:sp>
      <p:sp>
        <p:nvSpPr>
          <p:cNvPr id="5" name="Content Placeholder 4">
            <a:extLst>
              <a:ext uri="{FF2B5EF4-FFF2-40B4-BE49-F238E27FC236}">
                <a16:creationId xmlns:a16="http://schemas.microsoft.com/office/drawing/2014/main" id="{92D6C94A-3A31-432A-B388-4E2AFA982C4F}"/>
              </a:ext>
            </a:extLst>
          </p:cNvPr>
          <p:cNvSpPr>
            <a:spLocks noGrp="1"/>
          </p:cNvSpPr>
          <p:nvPr>
            <p:ph idx="1"/>
          </p:nvPr>
        </p:nvSpPr>
        <p:spPr>
          <a:xfrm>
            <a:off x="299101" y="824178"/>
            <a:ext cx="11647919" cy="5352785"/>
          </a:xfrm>
        </p:spPr>
        <p:txBody>
          <a:bodyPr>
            <a:normAutofit fontScale="92500" lnSpcReduction="20000"/>
          </a:bodyPr>
          <a:lstStyle/>
          <a:p>
            <a:r>
              <a:rPr lang="en-US" b="1" dirty="0"/>
              <a:t>Representation:</a:t>
            </a:r>
            <a:r>
              <a:rPr lang="en-US" dirty="0"/>
              <a:t> A classifier must be represented in some formal language that the computer can handle. Conversely, choosing a representation for a learner is tantamount to choosing the set of classifiers that it can possibly learn. This set is called the </a:t>
            </a:r>
            <a:r>
              <a:rPr lang="en-US" i="1" dirty="0"/>
              <a:t>hypothesis space</a:t>
            </a:r>
            <a:r>
              <a:rPr lang="en-US" dirty="0"/>
              <a:t> of the learner. If a classifier is not in the hypothesis space, it cannot be learned. A related question is how to represent the input, i.e., what features to use.</a:t>
            </a:r>
          </a:p>
          <a:p>
            <a:r>
              <a:rPr lang="en-US" b="1" dirty="0"/>
              <a:t>Evaluation:</a:t>
            </a:r>
            <a:r>
              <a:rPr lang="en-US" dirty="0"/>
              <a:t> An evaluation function is needed to distinguish good classifiers from bad ones. The evaluation function used internally by the algorithm may differ from the external one that we want the classifier to optimize, for ease of optimization and due to the issues discussed in the next section.</a:t>
            </a:r>
          </a:p>
          <a:p>
            <a:r>
              <a:rPr lang="en-US" b="1" dirty="0"/>
              <a:t>Optimization:</a:t>
            </a:r>
            <a:r>
              <a:rPr lang="en-US" dirty="0"/>
              <a:t> Finally, we need a method to search among the classifiers in the language for the highest-scoring one. The choice of optimization technique is key to the efficiency of the learner, and also helps determine the classifier produced if the evaluation function has more than one optimum. It is common for new learners to start out using off-the-shelf optimizers, which are later replaced by custom-designed ones.</a:t>
            </a:r>
          </a:p>
          <a:p>
            <a:pPr marL="0" indent="0">
              <a:buNone/>
            </a:pPr>
            <a:endParaRPr lang="en-US" dirty="0"/>
          </a:p>
        </p:txBody>
      </p:sp>
    </p:spTree>
    <p:extLst>
      <p:ext uri="{BB962C8B-B14F-4D97-AF65-F5344CB8AC3E}">
        <p14:creationId xmlns:p14="http://schemas.microsoft.com/office/powerpoint/2010/main" val="3014301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A8BCD-AB0A-49E3-A2BA-459943BAEEF4}"/>
              </a:ext>
            </a:extLst>
          </p:cNvPr>
          <p:cNvSpPr>
            <a:spLocks noGrp="1"/>
          </p:cNvSpPr>
          <p:nvPr>
            <p:ph type="title"/>
          </p:nvPr>
        </p:nvSpPr>
        <p:spPr/>
        <p:txBody>
          <a:bodyPr/>
          <a:lstStyle/>
          <a:p>
            <a:r>
              <a:rPr lang="en-US" dirty="0"/>
              <a:t>A Friendly Introduction to Machine Learning</a:t>
            </a:r>
          </a:p>
        </p:txBody>
      </p:sp>
      <p:sp>
        <p:nvSpPr>
          <p:cNvPr id="3" name="Content Placeholder 2">
            <a:extLst>
              <a:ext uri="{FF2B5EF4-FFF2-40B4-BE49-F238E27FC236}">
                <a16:creationId xmlns:a16="http://schemas.microsoft.com/office/drawing/2014/main" id="{9CEEFE61-DC95-418E-BAF4-089832837283}"/>
              </a:ext>
            </a:extLst>
          </p:cNvPr>
          <p:cNvSpPr>
            <a:spLocks noGrp="1"/>
          </p:cNvSpPr>
          <p:nvPr>
            <p:ph idx="1"/>
          </p:nvPr>
        </p:nvSpPr>
        <p:spPr/>
        <p:txBody>
          <a:bodyPr/>
          <a:lstStyle/>
          <a:p>
            <a:r>
              <a:rPr lang="en-US" dirty="0"/>
              <a:t>A Friendly Introduction to Machine Learning.mp4</a:t>
            </a:r>
          </a:p>
        </p:txBody>
      </p:sp>
    </p:spTree>
    <p:extLst>
      <p:ext uri="{BB962C8B-B14F-4D97-AF65-F5344CB8AC3E}">
        <p14:creationId xmlns:p14="http://schemas.microsoft.com/office/powerpoint/2010/main" val="23768153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5510B-4F94-4F5A-AE34-48C567876B75}"/>
              </a:ext>
            </a:extLst>
          </p:cNvPr>
          <p:cNvSpPr>
            <a:spLocks noGrp="1"/>
          </p:cNvSpPr>
          <p:nvPr>
            <p:ph type="title"/>
          </p:nvPr>
        </p:nvSpPr>
        <p:spPr/>
        <p:txBody>
          <a:bodyPr/>
          <a:lstStyle/>
          <a:p>
            <a:r>
              <a:rPr lang="en-US" dirty="0"/>
              <a:t>Machine Learning – all around us </a:t>
            </a:r>
          </a:p>
        </p:txBody>
      </p:sp>
      <p:pic>
        <p:nvPicPr>
          <p:cNvPr id="4" name="Picture 3">
            <a:extLst>
              <a:ext uri="{FF2B5EF4-FFF2-40B4-BE49-F238E27FC236}">
                <a16:creationId xmlns:a16="http://schemas.microsoft.com/office/drawing/2014/main" id="{A6E32887-D85E-458F-8536-E0B9E964294F}"/>
              </a:ext>
            </a:extLst>
          </p:cNvPr>
          <p:cNvPicPr>
            <a:picLocks noChangeAspect="1"/>
          </p:cNvPicPr>
          <p:nvPr/>
        </p:nvPicPr>
        <p:blipFill>
          <a:blip r:embed="rId2"/>
          <a:stretch>
            <a:fillRect/>
          </a:stretch>
        </p:blipFill>
        <p:spPr>
          <a:xfrm>
            <a:off x="704850" y="940157"/>
            <a:ext cx="10585191" cy="5163298"/>
          </a:xfrm>
          <a:prstGeom prst="rect">
            <a:avLst/>
          </a:prstGeom>
        </p:spPr>
      </p:pic>
    </p:spTree>
    <p:extLst>
      <p:ext uri="{BB962C8B-B14F-4D97-AF65-F5344CB8AC3E}">
        <p14:creationId xmlns:p14="http://schemas.microsoft.com/office/powerpoint/2010/main" val="929917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5510B-4F94-4F5A-AE34-48C567876B75}"/>
              </a:ext>
            </a:extLst>
          </p:cNvPr>
          <p:cNvSpPr>
            <a:spLocks noGrp="1"/>
          </p:cNvSpPr>
          <p:nvPr>
            <p:ph type="title"/>
          </p:nvPr>
        </p:nvSpPr>
        <p:spPr/>
        <p:txBody>
          <a:bodyPr/>
          <a:lstStyle/>
          <a:p>
            <a:r>
              <a:rPr lang="en-US" dirty="0"/>
              <a:t>Machine Learning – in OOCL</a:t>
            </a:r>
          </a:p>
        </p:txBody>
      </p:sp>
      <p:pic>
        <p:nvPicPr>
          <p:cNvPr id="5" name="Picture 4">
            <a:extLst>
              <a:ext uri="{FF2B5EF4-FFF2-40B4-BE49-F238E27FC236}">
                <a16:creationId xmlns:a16="http://schemas.microsoft.com/office/drawing/2014/main" id="{196D69E9-F79A-4317-B6DC-DF1FC180EB15}"/>
              </a:ext>
            </a:extLst>
          </p:cNvPr>
          <p:cNvPicPr>
            <a:picLocks noChangeAspect="1"/>
          </p:cNvPicPr>
          <p:nvPr/>
        </p:nvPicPr>
        <p:blipFill>
          <a:blip r:embed="rId2"/>
          <a:stretch>
            <a:fillRect/>
          </a:stretch>
        </p:blipFill>
        <p:spPr>
          <a:xfrm>
            <a:off x="299102" y="951721"/>
            <a:ext cx="6657112" cy="5262466"/>
          </a:xfrm>
          <a:prstGeom prst="rect">
            <a:avLst/>
          </a:prstGeom>
        </p:spPr>
      </p:pic>
    </p:spTree>
    <p:extLst>
      <p:ext uri="{BB962C8B-B14F-4D97-AF65-F5344CB8AC3E}">
        <p14:creationId xmlns:p14="http://schemas.microsoft.com/office/powerpoint/2010/main" val="1475724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0155F-96C0-448E-8061-E3D4F2E56BB7}"/>
              </a:ext>
            </a:extLst>
          </p:cNvPr>
          <p:cNvSpPr>
            <a:spLocks noGrp="1"/>
          </p:cNvSpPr>
          <p:nvPr>
            <p:ph type="title"/>
          </p:nvPr>
        </p:nvSpPr>
        <p:spPr/>
        <p:txBody>
          <a:bodyPr/>
          <a:lstStyle/>
          <a:p>
            <a:r>
              <a:rPr lang="en-US" dirty="0"/>
              <a:t>Machine Learning Use Case</a:t>
            </a:r>
          </a:p>
        </p:txBody>
      </p:sp>
      <p:pic>
        <p:nvPicPr>
          <p:cNvPr id="4" name="Picture 3">
            <a:extLst>
              <a:ext uri="{FF2B5EF4-FFF2-40B4-BE49-F238E27FC236}">
                <a16:creationId xmlns:a16="http://schemas.microsoft.com/office/drawing/2014/main" id="{89CDDBDC-2618-442F-9906-612FDB2DFD11}"/>
              </a:ext>
            </a:extLst>
          </p:cNvPr>
          <p:cNvPicPr>
            <a:picLocks noChangeAspect="1"/>
          </p:cNvPicPr>
          <p:nvPr/>
        </p:nvPicPr>
        <p:blipFill>
          <a:blip r:embed="rId2">
            <a:lum bright="20000"/>
          </a:blip>
          <a:stretch>
            <a:fillRect/>
          </a:stretch>
        </p:blipFill>
        <p:spPr>
          <a:xfrm>
            <a:off x="616421" y="942425"/>
            <a:ext cx="10959158" cy="5225110"/>
          </a:xfrm>
          <a:prstGeom prst="rect">
            <a:avLst/>
          </a:prstGeom>
        </p:spPr>
      </p:pic>
    </p:spTree>
    <p:extLst>
      <p:ext uri="{BB962C8B-B14F-4D97-AF65-F5344CB8AC3E}">
        <p14:creationId xmlns:p14="http://schemas.microsoft.com/office/powerpoint/2010/main" val="4209891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90D2A3B8E25F149862ADE1047410804" ma:contentTypeVersion="2" ma:contentTypeDescription="Create a new document." ma:contentTypeScope="" ma:versionID="7d38ffb1ed977498bfe20fca12a8ca72">
  <xsd:schema xmlns:xsd="http://www.w3.org/2001/XMLSchema" xmlns:xs="http://www.w3.org/2001/XMLSchema" xmlns:p="http://schemas.microsoft.com/office/2006/metadata/properties" xmlns:ns2="a5770b6f-473e-481d-a1c6-8a0376abbd89" targetNamespace="http://schemas.microsoft.com/office/2006/metadata/properties" ma:root="true" ma:fieldsID="573bebe858ef7b10e643a16a5184ec0f" ns2:_="">
    <xsd:import namespace="a5770b6f-473e-481d-a1c6-8a0376abbd8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770b6f-473e-481d-a1c6-8a0376abbd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F5849CD-306B-4527-9C15-B2A2F4991361}"/>
</file>

<file path=customXml/itemProps2.xml><?xml version="1.0" encoding="utf-8"?>
<ds:datastoreItem xmlns:ds="http://schemas.openxmlformats.org/officeDocument/2006/customXml" ds:itemID="{8D58F66B-F132-4627-A8F1-473C8F1DC658}"/>
</file>

<file path=customXml/itemProps3.xml><?xml version="1.0" encoding="utf-8"?>
<ds:datastoreItem xmlns:ds="http://schemas.openxmlformats.org/officeDocument/2006/customXml" ds:itemID="{09818F5F-9A4E-472D-957A-F61DB6A689A1}"/>
</file>

<file path=docProps/app.xml><?xml version="1.0" encoding="utf-8"?>
<Properties xmlns="http://schemas.openxmlformats.org/officeDocument/2006/extended-properties" xmlns:vt="http://schemas.openxmlformats.org/officeDocument/2006/docPropsVTypes">
  <Template/>
  <TotalTime>1710</TotalTime>
  <Words>2081</Words>
  <Application>Microsoft Office PowerPoint</Application>
  <PresentationFormat>Widescreen</PresentationFormat>
  <Paragraphs>333</Paragraphs>
  <Slides>58</Slides>
  <Notes>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58</vt:i4>
      </vt:variant>
    </vt:vector>
  </HeadingPairs>
  <TitlesOfParts>
    <vt:vector size="69" baseType="lpstr">
      <vt:lpstr>Andale Mono</vt:lpstr>
      <vt:lpstr>等线</vt:lpstr>
      <vt:lpstr>等线 Light</vt:lpstr>
      <vt:lpstr>Helvetica Light</vt:lpstr>
      <vt:lpstr>Arial</vt:lpstr>
      <vt:lpstr>Calibri</vt:lpstr>
      <vt:lpstr>Calibri Light</vt:lpstr>
      <vt:lpstr>Cordia New</vt:lpstr>
      <vt:lpstr>Gill Sans MT</vt:lpstr>
      <vt:lpstr>Wingdings</vt:lpstr>
      <vt:lpstr>Office Theme</vt:lpstr>
      <vt:lpstr>Machine Learning University 101</vt:lpstr>
      <vt:lpstr>Course Goal</vt:lpstr>
      <vt:lpstr>Agenda</vt:lpstr>
      <vt:lpstr>Machine Learning Introduction</vt:lpstr>
      <vt:lpstr>Agenda</vt:lpstr>
      <vt:lpstr>A Friendly Introduction to Machine Learning</vt:lpstr>
      <vt:lpstr>Machine Learning – all around us </vt:lpstr>
      <vt:lpstr>Machine Learning – in OOCL</vt:lpstr>
      <vt:lpstr>Machine Learning Use Case</vt:lpstr>
      <vt:lpstr>What is Machine Learning?</vt:lpstr>
      <vt:lpstr>What is Machine Learning?</vt:lpstr>
      <vt:lpstr>What is Machine Learning?</vt:lpstr>
      <vt:lpstr>Rule-based vs Machine Learning</vt:lpstr>
      <vt:lpstr>PowerPoint Presentation</vt:lpstr>
      <vt:lpstr>Types of machine learning problems</vt:lpstr>
      <vt:lpstr>Machine Learning vs Deep Learning vs AI</vt:lpstr>
      <vt:lpstr>Why Machine Learning Hot Now</vt:lpstr>
      <vt:lpstr>How Do I Get Started In Machine Learning?</vt:lpstr>
      <vt:lpstr>How Do I Get Started In Machine Learning?</vt:lpstr>
      <vt:lpstr>How Do I Get Started In Machine Learning?</vt:lpstr>
      <vt:lpstr>How Do I Get Started In Machine Learning?</vt:lpstr>
      <vt:lpstr>Contest Project – Inland ETA Prediction</vt:lpstr>
      <vt:lpstr>In-Land ETA Prediction</vt:lpstr>
      <vt:lpstr>In-Land ETA Prediction</vt:lpstr>
      <vt:lpstr>Systemic machine learning process</vt:lpstr>
      <vt:lpstr>PowerPoint Presentation</vt:lpstr>
      <vt:lpstr>PowerPoint Presentation</vt:lpstr>
      <vt:lpstr>Team Data Science Process</vt:lpstr>
      <vt:lpstr>Business Understanding</vt:lpstr>
      <vt:lpstr>Business Understanding</vt:lpstr>
      <vt:lpstr>Business Understanding - Example</vt:lpstr>
      <vt:lpstr>When should you use machine learning ?</vt:lpstr>
      <vt:lpstr>Data Understanding</vt:lpstr>
      <vt:lpstr>Modeling</vt:lpstr>
      <vt:lpstr>Deployment</vt:lpstr>
      <vt:lpstr>“Machine Learning” Process</vt:lpstr>
      <vt:lpstr>Data Science Skillset</vt:lpstr>
      <vt:lpstr>Supervised &amp; Unsupervised</vt:lpstr>
      <vt:lpstr>PowerPoint Presentation</vt:lpstr>
      <vt:lpstr>Supervised learning system</vt:lpstr>
      <vt:lpstr>Supervised learning system</vt:lpstr>
      <vt:lpstr>Unsupervised learning system</vt:lpstr>
      <vt:lpstr>Un-supervised learning system</vt:lpstr>
      <vt:lpstr>PowerPoint Presentation</vt:lpstr>
      <vt:lpstr>Supporting Tools</vt:lpstr>
      <vt:lpstr>Scikit-learn</vt:lpstr>
      <vt:lpstr>Supervised learning with python scikit-learn</vt:lpstr>
      <vt:lpstr>Unsupervised learning system</vt:lpstr>
      <vt:lpstr>Un-supervised learning system</vt:lpstr>
      <vt:lpstr>Unsupervised Learning</vt:lpstr>
      <vt:lpstr>Algorithms</vt:lpstr>
      <vt:lpstr>Unsupervised learning: Unsupervised Transformers</vt:lpstr>
      <vt:lpstr>Example 1 – k-mean</vt:lpstr>
      <vt:lpstr>Example 2 - PCA</vt:lpstr>
      <vt:lpstr>Example 3 - DBSCAN</vt:lpstr>
      <vt:lpstr>Supervised learning system</vt:lpstr>
      <vt:lpstr>Supervised Learning</vt:lpstr>
      <vt:lpstr>Learning = Representation + Evaluation + Optimization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101 Course</dc:title>
  <dc:creator>MICHAEL GONG (DSCOE-ISD-OOCLL/ZHA)</dc:creator>
  <cp:lastModifiedBy>MICHAEL GONG (DSCOE-ISD-OOCLL/ZHA)</cp:lastModifiedBy>
  <cp:revision>1</cp:revision>
  <dcterms:created xsi:type="dcterms:W3CDTF">2018-06-05T06:57:09Z</dcterms:created>
  <dcterms:modified xsi:type="dcterms:W3CDTF">2018-06-07T04:53:20Z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0x010100590D2A3B8E25F149862ADE1047410804</vt:lpwstr>
  </property>
</Properties>
</file>

<file path=docProps/thumbnail.jpeg>
</file>